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118D86-AC3C-4488-953F-91452B46B376}">
          <p14:sldIdLst>
            <p14:sldId id="259"/>
            <p14:sldId id="262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F26"/>
    <a:srgbClr val="CD2286"/>
    <a:srgbClr val="1F018D"/>
    <a:srgbClr val="070218"/>
    <a:srgbClr val="BB0038"/>
    <a:srgbClr val="2A02BA"/>
    <a:srgbClr val="D1228B"/>
    <a:srgbClr val="2301A1"/>
    <a:srgbClr val="1D058C"/>
    <a:srgbClr val="422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5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67B39-FA11-40DA-9925-85F4CD4BC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BF08D-90BF-459C-AD06-03F26FC51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C6B0B-874E-45F6-AC70-7D19AE1F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EFE2-EB42-4965-9C2A-E694D967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CB623-0377-4900-84D2-8792CC42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8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1F9F7-7094-475B-A6C2-6770A598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36C6A-DC50-462B-B2C0-0C62B3D40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85449-15B9-41C8-91B9-DB2FDB54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D7F0-E241-4CFD-B642-2FD0EBBF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F3E71-D750-4E34-97B6-410E9DFB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4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6D48C-5F30-4D7D-92F7-20A56C7B9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50877-6543-4B15-BDEF-B3CBCEFD5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4DEB4-9AD3-4475-BC8E-BFCAD6B2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77E7A-8BF1-4C67-A2B1-ABE1EA47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737A2-B693-4DE6-9C48-7C781511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3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E9CC-ED0E-4B33-B9A1-3D225168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F9B1-8A06-4C4C-BEDA-F79700BFE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EB7E1-D01B-44F2-89B4-D313A2653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603C-54EE-46FC-A668-CC0BEB364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41A58-31FA-4E5F-9A47-787DA7F0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4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E408-9988-41CB-BAA2-62BD262E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4DF93-1CDF-47EA-8214-2C7EDBD81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D7808-89CB-4700-92BF-8CEDDD253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A4EAD-58E0-403D-B0AC-87A4DB7D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3F7AC-830B-4FBE-B479-2D480E29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55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7563-02E8-4268-934D-1A606F59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40AB3-E2E5-4D76-98EF-DB7F6664E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4CFB4-090C-41C5-AA5E-D4195F2F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A404B-E0E0-434A-9AF6-EE4481D7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D9431-2E7C-42B9-94BC-E5D56228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F6BE9-863A-497E-BD8E-20D75683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6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89E3-8BC1-449E-9DC9-49EABDC8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FBCB7-9BBF-4FDE-ABB4-8083FFCEC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C2177-D303-467C-9700-CEB702679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AF7ADD-E42E-4DFB-ADF8-DF40B6E2A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44825-59A6-4238-9DB8-59D582819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7C5F1B-4D1E-4F4B-AF6F-6B6B4B8E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0F939A-01D8-4E6E-B466-100DDB38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7B5324-732F-4EBE-922E-BE38C4B5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8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4CAE-8ADF-496F-A722-F5B484F5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5604F-8B14-4074-A9FC-F92AD2D0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FEF23-49BC-49A6-AB21-3AD9CA9A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EFDC5-9F37-4BA3-B6AD-F3025FFC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8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AC894-50DD-43D9-A20E-6B0A2BA2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A4249-84D5-4366-AAE9-B9A64298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8ABFE-F2A6-4BCE-96F4-A0DED10F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2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8072-3559-4885-AE7B-734254FC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8F9EB-28F5-4BAF-B4D9-495ADAC47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E1AF-78E4-48BB-B9D5-426EF8E41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96980-B125-4B80-BA92-7877E4BC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3C18D-12B5-43DB-8B76-2FED037D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EB87A-5D45-4E91-92B8-21FA32C4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A64E-B607-4048-8F4F-A99F870CB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0E874-6D3E-4025-A01D-8D68272ED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AAA3E-8A79-4B6C-BE1F-A15A7B134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29DEB-1966-49B7-9286-9D95EEE2B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24023-CF14-4E5D-BFB8-601C7EC2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3DAB4-BA41-415E-B9F7-544F3FC00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17587-DA91-4720-BD8E-262F06D5C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756C0-4FDE-426E-A879-540F02799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9EFA4-116F-4366-BB2E-748263202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22698-FCA6-49C4-B2D5-FAB6DCB80E2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A522-AAE1-43C4-AE36-A3F48DA69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4C7CF-FBD2-4EDF-A733-9F660C1B2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72C1D-D31D-410A-890B-B0FF24964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7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E1D628-EC4E-43DC-A91F-94A901B0F8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0400">
                <a:srgbClr val="070218"/>
              </a:gs>
              <a:gs pos="0">
                <a:srgbClr val="2A02BA"/>
              </a:gs>
              <a:gs pos="100000">
                <a:srgbClr val="1F018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3E527F-7E4C-4E2E-9704-D12A0E6E43AD}"/>
              </a:ext>
            </a:extLst>
          </p:cNvPr>
          <p:cNvSpPr/>
          <p:nvPr/>
        </p:nvSpPr>
        <p:spPr>
          <a:xfrm>
            <a:off x="513544" y="445536"/>
            <a:ext cx="11164911" cy="5966927"/>
          </a:xfrm>
          <a:prstGeom prst="roundRect">
            <a:avLst>
              <a:gd name="adj" fmla="val 932"/>
            </a:avLst>
          </a:prstGeom>
          <a:solidFill>
            <a:srgbClr val="2A02BA"/>
          </a:solidFill>
          <a:ln>
            <a:noFill/>
          </a:ln>
          <a:effectLst>
            <a:outerShdw blurRad="711200" sx="102000" sy="102000" algn="ctr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star, sky&#10;&#10;Description automatically generated">
            <a:extLst>
              <a:ext uri="{FF2B5EF4-FFF2-40B4-BE49-F238E27FC236}">
                <a16:creationId xmlns:a16="http://schemas.microsoft.com/office/drawing/2014/main" id="{CB939B76-1DDD-4B9B-A209-5E58B12625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" t="5478" r="51833" b="7698"/>
          <a:stretch>
            <a:fillRect/>
          </a:stretch>
        </p:blipFill>
        <p:spPr>
          <a:xfrm>
            <a:off x="1301574" y="782606"/>
            <a:ext cx="4677412" cy="5292790"/>
          </a:xfrm>
          <a:custGeom>
            <a:avLst/>
            <a:gdLst>
              <a:gd name="connsiteX0" fmla="*/ 1677869 w 4677412"/>
              <a:gd name="connsiteY0" fmla="*/ 4912627 h 5292790"/>
              <a:gd name="connsiteX1" fmla="*/ 1641485 w 4677412"/>
              <a:gd name="connsiteY1" fmla="*/ 4929272 h 5292790"/>
              <a:gd name="connsiteX2" fmla="*/ 1539950 w 4677412"/>
              <a:gd name="connsiteY2" fmla="*/ 5142981 h 5292790"/>
              <a:gd name="connsiteX3" fmla="*/ 1658407 w 4677412"/>
              <a:gd name="connsiteY3" fmla="*/ 5142981 h 5292790"/>
              <a:gd name="connsiteX4" fmla="*/ 1645998 w 4677412"/>
              <a:gd name="connsiteY4" fmla="*/ 5024850 h 5292790"/>
              <a:gd name="connsiteX5" fmla="*/ 1726098 w 4677412"/>
              <a:gd name="connsiteY5" fmla="*/ 4937863 h 5292790"/>
              <a:gd name="connsiteX6" fmla="*/ 1677869 w 4677412"/>
              <a:gd name="connsiteY6" fmla="*/ 4912627 h 5292790"/>
              <a:gd name="connsiteX7" fmla="*/ 3561628 w 4677412"/>
              <a:gd name="connsiteY7" fmla="*/ 4857319 h 5292790"/>
              <a:gd name="connsiteX8" fmla="*/ 3621420 w 4677412"/>
              <a:gd name="connsiteY8" fmla="*/ 4920680 h 5292790"/>
              <a:gd name="connsiteX9" fmla="*/ 3549218 w 4677412"/>
              <a:gd name="connsiteY9" fmla="*/ 4977598 h 5292790"/>
              <a:gd name="connsiteX10" fmla="*/ 3480399 w 4677412"/>
              <a:gd name="connsiteY10" fmla="*/ 4920680 h 5292790"/>
              <a:gd name="connsiteX11" fmla="*/ 3561628 w 4677412"/>
              <a:gd name="connsiteY11" fmla="*/ 4857319 h 5292790"/>
              <a:gd name="connsiteX12" fmla="*/ 1057094 w 4677412"/>
              <a:gd name="connsiteY12" fmla="*/ 4648980 h 5292790"/>
              <a:gd name="connsiteX13" fmla="*/ 1053709 w 4677412"/>
              <a:gd name="connsiteY13" fmla="*/ 4680123 h 5292790"/>
              <a:gd name="connsiteX14" fmla="*/ 1040172 w 4677412"/>
              <a:gd name="connsiteY14" fmla="*/ 4810066 h 5292790"/>
              <a:gd name="connsiteX15" fmla="*/ 993917 w 4677412"/>
              <a:gd name="connsiteY15" fmla="*/ 4899202 h 5292790"/>
              <a:gd name="connsiteX16" fmla="*/ 1001814 w 4677412"/>
              <a:gd name="connsiteY16" fmla="*/ 4931420 h 5292790"/>
              <a:gd name="connsiteX17" fmla="*/ 1078529 w 4677412"/>
              <a:gd name="connsiteY17" fmla="*/ 4992633 h 5292790"/>
              <a:gd name="connsiteX18" fmla="*/ 1087555 w 4677412"/>
              <a:gd name="connsiteY18" fmla="*/ 4949676 h 5292790"/>
              <a:gd name="connsiteX19" fmla="*/ 1155244 w 4677412"/>
              <a:gd name="connsiteY19" fmla="*/ 4738114 h 5292790"/>
              <a:gd name="connsiteX20" fmla="*/ 1086426 w 4677412"/>
              <a:gd name="connsiteY20" fmla="*/ 4665088 h 5292790"/>
              <a:gd name="connsiteX21" fmla="*/ 1057094 w 4677412"/>
              <a:gd name="connsiteY21" fmla="*/ 4648980 h 5292790"/>
              <a:gd name="connsiteX22" fmla="*/ 2214594 w 4677412"/>
              <a:gd name="connsiteY22" fmla="*/ 4583471 h 5292790"/>
              <a:gd name="connsiteX23" fmla="*/ 2280027 w 4677412"/>
              <a:gd name="connsiteY23" fmla="*/ 4583471 h 5292790"/>
              <a:gd name="connsiteX24" fmla="*/ 2214594 w 4677412"/>
              <a:gd name="connsiteY24" fmla="*/ 4583471 h 5292790"/>
              <a:gd name="connsiteX25" fmla="*/ 1139114 w 4677412"/>
              <a:gd name="connsiteY25" fmla="*/ 4350825 h 5292790"/>
              <a:gd name="connsiteX26" fmla="*/ 1240985 w 4677412"/>
              <a:gd name="connsiteY26" fmla="*/ 4390166 h 5292790"/>
              <a:gd name="connsiteX27" fmla="*/ 1184577 w 4677412"/>
              <a:gd name="connsiteY27" fmla="*/ 4453527 h 5292790"/>
              <a:gd name="connsiteX28" fmla="*/ 1166527 w 4677412"/>
              <a:gd name="connsiteY28" fmla="*/ 4505075 h 5292790"/>
              <a:gd name="connsiteX29" fmla="*/ 1189090 w 4677412"/>
              <a:gd name="connsiteY29" fmla="*/ 4573805 h 5292790"/>
              <a:gd name="connsiteX30" fmla="*/ 1240985 w 4677412"/>
              <a:gd name="connsiteY30" fmla="*/ 4623206 h 5292790"/>
              <a:gd name="connsiteX31" fmla="*/ 1314316 w 4677412"/>
              <a:gd name="connsiteY31" fmla="*/ 4679049 h 5292790"/>
              <a:gd name="connsiteX32" fmla="*/ 1358316 w 4677412"/>
              <a:gd name="connsiteY32" fmla="*/ 4687640 h 5292790"/>
              <a:gd name="connsiteX33" fmla="*/ 1509489 w 4677412"/>
              <a:gd name="connsiteY33" fmla="*/ 4680123 h 5292790"/>
              <a:gd name="connsiteX34" fmla="*/ 1518515 w 4677412"/>
              <a:gd name="connsiteY34" fmla="*/ 4619985 h 5292790"/>
              <a:gd name="connsiteX35" fmla="*/ 1597487 w 4677412"/>
              <a:gd name="connsiteY35" fmla="*/ 4542662 h 5292790"/>
              <a:gd name="connsiteX36" fmla="*/ 1639229 w 4677412"/>
              <a:gd name="connsiteY36" fmla="*/ 4541587 h 5292790"/>
              <a:gd name="connsiteX37" fmla="*/ 1731739 w 4677412"/>
              <a:gd name="connsiteY37" fmla="*/ 4582397 h 5292790"/>
              <a:gd name="connsiteX38" fmla="*/ 1710304 w 4677412"/>
              <a:gd name="connsiteY38" fmla="*/ 4702675 h 5292790"/>
              <a:gd name="connsiteX39" fmla="*/ 1668561 w 4677412"/>
              <a:gd name="connsiteY39" fmla="*/ 4745632 h 5292790"/>
              <a:gd name="connsiteX40" fmla="*/ 1776866 w 4677412"/>
              <a:gd name="connsiteY40" fmla="*/ 4816510 h 5292790"/>
              <a:gd name="connsiteX41" fmla="*/ 1824249 w 4677412"/>
              <a:gd name="connsiteY41" fmla="*/ 4810066 h 5292790"/>
              <a:gd name="connsiteX42" fmla="*/ 1995730 w 4677412"/>
              <a:gd name="connsiteY42" fmla="*/ 4796106 h 5292790"/>
              <a:gd name="connsiteX43" fmla="*/ 2064548 w 4677412"/>
              <a:gd name="connsiteY43" fmla="*/ 4756371 h 5292790"/>
              <a:gd name="connsiteX44" fmla="*/ 2093881 w 4677412"/>
              <a:gd name="connsiteY44" fmla="*/ 4682271 h 5292790"/>
              <a:gd name="connsiteX45" fmla="*/ 2215723 w 4677412"/>
              <a:gd name="connsiteY45" fmla="*/ 4643610 h 5292790"/>
              <a:gd name="connsiteX46" fmla="*/ 2189775 w 4677412"/>
              <a:gd name="connsiteY46" fmla="*/ 4702675 h 5292790"/>
              <a:gd name="connsiteX47" fmla="*/ 2075830 w 4677412"/>
              <a:gd name="connsiteY47" fmla="*/ 4851949 h 5292790"/>
              <a:gd name="connsiteX48" fmla="*/ 1876144 w 4677412"/>
              <a:gd name="connsiteY48" fmla="*/ 4937863 h 5292790"/>
              <a:gd name="connsiteX49" fmla="*/ 1727226 w 4677412"/>
              <a:gd name="connsiteY49" fmla="*/ 5088212 h 5292790"/>
              <a:gd name="connsiteX50" fmla="*/ 1685484 w 4677412"/>
              <a:gd name="connsiteY50" fmla="*/ 5234263 h 5292790"/>
              <a:gd name="connsiteX51" fmla="*/ 1345905 w 4677412"/>
              <a:gd name="connsiteY51" fmla="*/ 5188085 h 5292790"/>
              <a:gd name="connsiteX52" fmla="*/ 1374110 w 4677412"/>
              <a:gd name="connsiteY52" fmla="*/ 5065659 h 5292790"/>
              <a:gd name="connsiteX53" fmla="*/ 1511746 w 4677412"/>
              <a:gd name="connsiteY53" fmla="*/ 4815437 h 5292790"/>
              <a:gd name="connsiteX54" fmla="*/ 1512875 w 4677412"/>
              <a:gd name="connsiteY54" fmla="*/ 4694084 h 5292790"/>
              <a:gd name="connsiteX55" fmla="*/ 1447440 w 4677412"/>
              <a:gd name="connsiteY55" fmla="*/ 4723080 h 5292790"/>
              <a:gd name="connsiteX56" fmla="*/ 1251139 w 4677412"/>
              <a:gd name="connsiteY56" fmla="*/ 4777850 h 5292790"/>
              <a:gd name="connsiteX57" fmla="*/ 1154117 w 4677412"/>
              <a:gd name="connsiteY57" fmla="*/ 4879871 h 5292790"/>
              <a:gd name="connsiteX58" fmla="*/ 1159757 w 4677412"/>
              <a:gd name="connsiteY58" fmla="*/ 4966858 h 5292790"/>
              <a:gd name="connsiteX59" fmla="*/ 1134938 w 4677412"/>
              <a:gd name="connsiteY59" fmla="*/ 5078545 h 5292790"/>
              <a:gd name="connsiteX60" fmla="*/ 980379 w 4677412"/>
              <a:gd name="connsiteY60" fmla="*/ 5094655 h 5292790"/>
              <a:gd name="connsiteX61" fmla="*/ 874331 w 4677412"/>
              <a:gd name="connsiteY61" fmla="*/ 4795033 h 5292790"/>
              <a:gd name="connsiteX62" fmla="*/ 893510 w 4677412"/>
              <a:gd name="connsiteY62" fmla="*/ 4667236 h 5292790"/>
              <a:gd name="connsiteX63" fmla="*/ 961199 w 4677412"/>
              <a:gd name="connsiteY63" fmla="*/ 4510444 h 5292790"/>
              <a:gd name="connsiteX64" fmla="*/ 1010839 w 4677412"/>
              <a:gd name="connsiteY64" fmla="*/ 4440640 h 5292790"/>
              <a:gd name="connsiteX65" fmla="*/ 1107721 w 4677412"/>
              <a:gd name="connsiteY65" fmla="*/ 4354189 h 5292790"/>
              <a:gd name="connsiteX66" fmla="*/ 1139114 w 4677412"/>
              <a:gd name="connsiteY66" fmla="*/ 4350825 h 5292790"/>
              <a:gd name="connsiteX67" fmla="*/ 2494380 w 4677412"/>
              <a:gd name="connsiteY67" fmla="*/ 4287070 h 5292790"/>
              <a:gd name="connsiteX68" fmla="*/ 2469561 w 4677412"/>
              <a:gd name="connsiteY68" fmla="*/ 4398757 h 5292790"/>
              <a:gd name="connsiteX69" fmla="*/ 2441356 w 4677412"/>
              <a:gd name="connsiteY69" fmla="*/ 4407348 h 5292790"/>
              <a:gd name="connsiteX70" fmla="*/ 2424434 w 4677412"/>
              <a:gd name="connsiteY70" fmla="*/ 4383722 h 5292790"/>
              <a:gd name="connsiteX71" fmla="*/ 2494380 w 4677412"/>
              <a:gd name="connsiteY71" fmla="*/ 4287070 h 5292790"/>
              <a:gd name="connsiteX72" fmla="*/ 1709175 w 4677412"/>
              <a:gd name="connsiteY72" fmla="*/ 4095914 h 5292790"/>
              <a:gd name="connsiteX73" fmla="*/ 1697893 w 4677412"/>
              <a:gd name="connsiteY73" fmla="*/ 4101283 h 5292790"/>
              <a:gd name="connsiteX74" fmla="*/ 1623434 w 4677412"/>
              <a:gd name="connsiteY74" fmla="*/ 4157127 h 5292790"/>
              <a:gd name="connsiteX75" fmla="*/ 1649383 w 4677412"/>
              <a:gd name="connsiteY75" fmla="*/ 4182900 h 5292790"/>
              <a:gd name="connsiteX76" fmla="*/ 1726098 w 4677412"/>
              <a:gd name="connsiteY76" fmla="*/ 4262370 h 5292790"/>
              <a:gd name="connsiteX77" fmla="*/ 1854709 w 4677412"/>
              <a:gd name="connsiteY77" fmla="*/ 4299957 h 5292790"/>
              <a:gd name="connsiteX78" fmla="*/ 2001371 w 4677412"/>
              <a:gd name="connsiteY78" fmla="*/ 4152831 h 5292790"/>
              <a:gd name="connsiteX79" fmla="*/ 1978808 w 4677412"/>
              <a:gd name="connsiteY79" fmla="*/ 4135649 h 5292790"/>
              <a:gd name="connsiteX80" fmla="*/ 1709175 w 4677412"/>
              <a:gd name="connsiteY80" fmla="*/ 4095914 h 5292790"/>
              <a:gd name="connsiteX81" fmla="*/ 2798985 w 4677412"/>
              <a:gd name="connsiteY81" fmla="*/ 3953082 h 5292790"/>
              <a:gd name="connsiteX82" fmla="*/ 2978364 w 4677412"/>
              <a:gd name="connsiteY82" fmla="*/ 4079804 h 5292790"/>
              <a:gd name="connsiteX83" fmla="*/ 2798985 w 4677412"/>
              <a:gd name="connsiteY83" fmla="*/ 3953082 h 5292790"/>
              <a:gd name="connsiteX84" fmla="*/ 1870503 w 4677412"/>
              <a:gd name="connsiteY84" fmla="*/ 3869317 h 5292790"/>
              <a:gd name="connsiteX85" fmla="*/ 1791531 w 4677412"/>
              <a:gd name="connsiteY85" fmla="*/ 3927308 h 5292790"/>
              <a:gd name="connsiteX86" fmla="*/ 1859222 w 4677412"/>
              <a:gd name="connsiteY86" fmla="*/ 3982079 h 5292790"/>
              <a:gd name="connsiteX87" fmla="*/ 1930296 w 4677412"/>
              <a:gd name="connsiteY87" fmla="*/ 3986375 h 5292790"/>
              <a:gd name="connsiteX88" fmla="*/ 2017165 w 4677412"/>
              <a:gd name="connsiteY88" fmla="*/ 3904756 h 5292790"/>
              <a:gd name="connsiteX89" fmla="*/ 1950603 w 4677412"/>
              <a:gd name="connsiteY89" fmla="*/ 3886500 h 5292790"/>
              <a:gd name="connsiteX90" fmla="*/ 1870503 w 4677412"/>
              <a:gd name="connsiteY90" fmla="*/ 3869317 h 5292790"/>
              <a:gd name="connsiteX91" fmla="*/ 2008140 w 4677412"/>
              <a:gd name="connsiteY91" fmla="*/ 3659904 h 5292790"/>
              <a:gd name="connsiteX92" fmla="*/ 1947219 w 4677412"/>
              <a:gd name="connsiteY92" fmla="*/ 3692121 h 5292790"/>
              <a:gd name="connsiteX93" fmla="*/ 1970911 w 4677412"/>
              <a:gd name="connsiteY93" fmla="*/ 3770517 h 5292790"/>
              <a:gd name="connsiteX94" fmla="*/ 2038600 w 4677412"/>
              <a:gd name="connsiteY94" fmla="*/ 3783405 h 5292790"/>
              <a:gd name="connsiteX95" fmla="*/ 2160443 w 4677412"/>
              <a:gd name="connsiteY95" fmla="*/ 3659904 h 5292790"/>
              <a:gd name="connsiteX96" fmla="*/ 2008140 w 4677412"/>
              <a:gd name="connsiteY96" fmla="*/ 3659904 h 5292790"/>
              <a:gd name="connsiteX97" fmla="*/ 2161570 w 4677412"/>
              <a:gd name="connsiteY97" fmla="*/ 3313030 h 5292790"/>
              <a:gd name="connsiteX98" fmla="*/ 2036344 w 4677412"/>
              <a:gd name="connsiteY98" fmla="*/ 3424717 h 5292790"/>
              <a:gd name="connsiteX99" fmla="*/ 2028446 w 4677412"/>
              <a:gd name="connsiteY99" fmla="*/ 3552512 h 5292790"/>
              <a:gd name="connsiteX100" fmla="*/ 1973167 w 4677412"/>
              <a:gd name="connsiteY100" fmla="*/ 3599765 h 5292790"/>
              <a:gd name="connsiteX101" fmla="*/ 1865990 w 4677412"/>
              <a:gd name="connsiteY101" fmla="*/ 3742595 h 5292790"/>
              <a:gd name="connsiteX102" fmla="*/ 1881785 w 4677412"/>
              <a:gd name="connsiteY102" fmla="*/ 3699638 h 5292790"/>
              <a:gd name="connsiteX103" fmla="*/ 1966398 w 4677412"/>
              <a:gd name="connsiteY103" fmla="*/ 3635204 h 5292790"/>
              <a:gd name="connsiteX104" fmla="*/ 2069061 w 4677412"/>
              <a:gd name="connsiteY104" fmla="*/ 3540700 h 5292790"/>
              <a:gd name="connsiteX105" fmla="*/ 2070189 w 4677412"/>
              <a:gd name="connsiteY105" fmla="*/ 3427938 h 5292790"/>
              <a:gd name="connsiteX106" fmla="*/ 2170596 w 4677412"/>
              <a:gd name="connsiteY106" fmla="*/ 3337730 h 5292790"/>
              <a:gd name="connsiteX107" fmla="*/ 2401871 w 4677412"/>
              <a:gd name="connsiteY107" fmla="*/ 3345246 h 5292790"/>
              <a:gd name="connsiteX108" fmla="*/ 2449254 w 4677412"/>
              <a:gd name="connsiteY108" fmla="*/ 3345246 h 5292790"/>
              <a:gd name="connsiteX109" fmla="*/ 2451510 w 4677412"/>
              <a:gd name="connsiteY109" fmla="*/ 3330211 h 5292790"/>
              <a:gd name="connsiteX110" fmla="*/ 2392845 w 4677412"/>
              <a:gd name="connsiteY110" fmla="*/ 3313030 h 5292790"/>
              <a:gd name="connsiteX111" fmla="*/ 2161570 w 4677412"/>
              <a:gd name="connsiteY111" fmla="*/ 3313030 h 5292790"/>
              <a:gd name="connsiteX112" fmla="*/ 2586890 w 4677412"/>
              <a:gd name="connsiteY112" fmla="*/ 3257186 h 5292790"/>
              <a:gd name="connsiteX113" fmla="*/ 2652324 w 4677412"/>
              <a:gd name="connsiteY113" fmla="*/ 3311955 h 5292790"/>
              <a:gd name="connsiteX114" fmla="*/ 2585762 w 4677412"/>
              <a:gd name="connsiteY114" fmla="*/ 3382833 h 5292790"/>
              <a:gd name="connsiteX115" fmla="*/ 2234902 w 4677412"/>
              <a:gd name="connsiteY115" fmla="*/ 3406460 h 5292790"/>
              <a:gd name="connsiteX116" fmla="*/ 2168340 w 4677412"/>
              <a:gd name="connsiteY116" fmla="*/ 3396795 h 5292790"/>
              <a:gd name="connsiteX117" fmla="*/ 2109675 w 4677412"/>
              <a:gd name="connsiteY117" fmla="*/ 3411830 h 5292790"/>
              <a:gd name="connsiteX118" fmla="*/ 2118700 w 4677412"/>
              <a:gd name="connsiteY118" fmla="*/ 3498817 h 5292790"/>
              <a:gd name="connsiteX119" fmla="*/ 2173981 w 4677412"/>
              <a:gd name="connsiteY119" fmla="*/ 3510630 h 5292790"/>
              <a:gd name="connsiteX120" fmla="*/ 2374794 w 4677412"/>
              <a:gd name="connsiteY120" fmla="*/ 3491299 h 5292790"/>
              <a:gd name="connsiteX121" fmla="*/ 2433460 w 4677412"/>
              <a:gd name="connsiteY121" fmla="*/ 3583656 h 5292790"/>
              <a:gd name="connsiteX122" fmla="*/ 2399615 w 4677412"/>
              <a:gd name="connsiteY122" fmla="*/ 3601913 h 5292790"/>
              <a:gd name="connsiteX123" fmla="*/ 2245056 w 4677412"/>
              <a:gd name="connsiteY123" fmla="*/ 3766222 h 5292790"/>
              <a:gd name="connsiteX124" fmla="*/ 2205570 w 4677412"/>
              <a:gd name="connsiteY124" fmla="*/ 3853209 h 5292790"/>
              <a:gd name="connsiteX125" fmla="*/ 2159314 w 4677412"/>
              <a:gd name="connsiteY125" fmla="*/ 4008927 h 5292790"/>
              <a:gd name="connsiteX126" fmla="*/ 2151418 w 4677412"/>
              <a:gd name="connsiteY126" fmla="*/ 4148536 h 5292790"/>
              <a:gd name="connsiteX127" fmla="*/ 2137879 w 4677412"/>
              <a:gd name="connsiteY127" fmla="*/ 4287070 h 5292790"/>
              <a:gd name="connsiteX128" fmla="*/ 2104035 w 4677412"/>
              <a:gd name="connsiteY128" fmla="*/ 4350431 h 5292790"/>
              <a:gd name="connsiteX129" fmla="*/ 1938193 w 4677412"/>
              <a:gd name="connsiteY129" fmla="*/ 4407349 h 5292790"/>
              <a:gd name="connsiteX130" fmla="*/ 1815223 w 4677412"/>
              <a:gd name="connsiteY130" fmla="*/ 4452454 h 5292790"/>
              <a:gd name="connsiteX131" fmla="*/ 1729482 w 4677412"/>
              <a:gd name="connsiteY131" fmla="*/ 4478228 h 5292790"/>
              <a:gd name="connsiteX132" fmla="*/ 1512875 w 4677412"/>
              <a:gd name="connsiteY132" fmla="*/ 4395536 h 5292790"/>
              <a:gd name="connsiteX133" fmla="*/ 1354930 w 4677412"/>
              <a:gd name="connsiteY133" fmla="*/ 4258075 h 5292790"/>
              <a:gd name="connsiteX134" fmla="*/ 1245498 w 4677412"/>
              <a:gd name="connsiteY134" fmla="*/ 3968117 h 5292790"/>
              <a:gd name="connsiteX135" fmla="*/ 1332367 w 4677412"/>
              <a:gd name="connsiteY135" fmla="*/ 3825287 h 5292790"/>
              <a:gd name="connsiteX136" fmla="*/ 1525284 w 4677412"/>
              <a:gd name="connsiteY136" fmla="*/ 4016443 h 5292790"/>
              <a:gd name="connsiteX137" fmla="*/ 1572667 w 4677412"/>
              <a:gd name="connsiteY137" fmla="*/ 4030405 h 5292790"/>
              <a:gd name="connsiteX138" fmla="*/ 1647126 w 4677412"/>
              <a:gd name="connsiteY138" fmla="*/ 3923014 h 5292790"/>
              <a:gd name="connsiteX139" fmla="*/ 1657280 w 4677412"/>
              <a:gd name="connsiteY139" fmla="*/ 3836026 h 5292790"/>
              <a:gd name="connsiteX140" fmla="*/ 1799428 w 4677412"/>
              <a:gd name="connsiteY140" fmla="*/ 3752260 h 5292790"/>
              <a:gd name="connsiteX141" fmla="*/ 1823120 w 4677412"/>
              <a:gd name="connsiteY141" fmla="*/ 3625538 h 5292790"/>
              <a:gd name="connsiteX142" fmla="*/ 1944963 w 4677412"/>
              <a:gd name="connsiteY142" fmla="*/ 3507407 h 5292790"/>
              <a:gd name="connsiteX143" fmla="*/ 2003627 w 4677412"/>
              <a:gd name="connsiteY143" fmla="*/ 3454786 h 5292790"/>
              <a:gd name="connsiteX144" fmla="*/ 2018294 w 4677412"/>
              <a:gd name="connsiteY144" fmla="*/ 3372095 h 5292790"/>
              <a:gd name="connsiteX145" fmla="*/ 2158186 w 4677412"/>
              <a:gd name="connsiteY145" fmla="*/ 3264704 h 5292790"/>
              <a:gd name="connsiteX146" fmla="*/ 2398486 w 4677412"/>
              <a:gd name="connsiteY146" fmla="*/ 3263629 h 5292790"/>
              <a:gd name="connsiteX147" fmla="*/ 2586890 w 4677412"/>
              <a:gd name="connsiteY147" fmla="*/ 3257186 h 5292790"/>
              <a:gd name="connsiteX148" fmla="*/ 2269875 w 4677412"/>
              <a:gd name="connsiteY148" fmla="*/ 3180937 h 5292790"/>
              <a:gd name="connsiteX149" fmla="*/ 2298078 w 4677412"/>
              <a:gd name="connsiteY149" fmla="*/ 3207785 h 5292790"/>
              <a:gd name="connsiteX150" fmla="*/ 2233773 w 4677412"/>
              <a:gd name="connsiteY150" fmla="*/ 3247519 h 5292790"/>
              <a:gd name="connsiteX151" fmla="*/ 2269875 w 4677412"/>
              <a:gd name="connsiteY151" fmla="*/ 3180937 h 5292790"/>
              <a:gd name="connsiteX152" fmla="*/ 4135971 w 4677412"/>
              <a:gd name="connsiteY152" fmla="*/ 3068679 h 5292790"/>
              <a:gd name="connsiteX153" fmla="*/ 4097507 w 4677412"/>
              <a:gd name="connsiteY153" fmla="*/ 3078915 h 5292790"/>
              <a:gd name="connsiteX154" fmla="*/ 3976793 w 4677412"/>
              <a:gd name="connsiteY154" fmla="*/ 3150867 h 5292790"/>
              <a:gd name="connsiteX155" fmla="*/ 3984691 w 4677412"/>
              <a:gd name="connsiteY155" fmla="*/ 3166976 h 5292790"/>
              <a:gd name="connsiteX156" fmla="*/ 4030946 w 4677412"/>
              <a:gd name="connsiteY156" fmla="*/ 3145498 h 5292790"/>
              <a:gd name="connsiteX157" fmla="*/ 4165197 w 4677412"/>
              <a:gd name="connsiteY157" fmla="*/ 3116501 h 5292790"/>
              <a:gd name="connsiteX158" fmla="*/ 4210324 w 4677412"/>
              <a:gd name="connsiteY158" fmla="*/ 3258258 h 5292790"/>
              <a:gd name="connsiteX159" fmla="*/ 4180991 w 4677412"/>
              <a:gd name="connsiteY159" fmla="*/ 3349541 h 5292790"/>
              <a:gd name="connsiteX160" fmla="*/ 3880898 w 4677412"/>
              <a:gd name="connsiteY160" fmla="*/ 3645942 h 5292790"/>
              <a:gd name="connsiteX161" fmla="*/ 3854951 w 4677412"/>
              <a:gd name="connsiteY161" fmla="*/ 3663125 h 5292790"/>
              <a:gd name="connsiteX162" fmla="*/ 3858336 w 4677412"/>
              <a:gd name="connsiteY162" fmla="*/ 3673863 h 5292790"/>
              <a:gd name="connsiteX163" fmla="*/ 3902334 w 4677412"/>
              <a:gd name="connsiteY163" fmla="*/ 3667421 h 5292790"/>
              <a:gd name="connsiteX164" fmla="*/ 4236272 w 4677412"/>
              <a:gd name="connsiteY164" fmla="*/ 3305511 h 5292790"/>
              <a:gd name="connsiteX165" fmla="*/ 4223862 w 4677412"/>
              <a:gd name="connsiteY165" fmla="*/ 3129388 h 5292790"/>
              <a:gd name="connsiteX166" fmla="*/ 4135971 w 4677412"/>
              <a:gd name="connsiteY166" fmla="*/ 3068679 h 5292790"/>
              <a:gd name="connsiteX167" fmla="*/ 4128249 w 4677412"/>
              <a:gd name="connsiteY167" fmla="*/ 3007097 h 5292790"/>
              <a:gd name="connsiteX168" fmla="*/ 4219350 w 4677412"/>
              <a:gd name="connsiteY168" fmla="*/ 3029515 h 5292790"/>
              <a:gd name="connsiteX169" fmla="*/ 4306218 w 4677412"/>
              <a:gd name="connsiteY169" fmla="*/ 3221746 h 5292790"/>
              <a:gd name="connsiteX170" fmla="*/ 4143762 w 4677412"/>
              <a:gd name="connsiteY170" fmla="*/ 3571842 h 5292790"/>
              <a:gd name="connsiteX171" fmla="*/ 4112173 w 4677412"/>
              <a:gd name="connsiteY171" fmla="*/ 3689973 h 5292790"/>
              <a:gd name="connsiteX172" fmla="*/ 4100892 w 4677412"/>
              <a:gd name="connsiteY172" fmla="*/ 3783404 h 5292790"/>
              <a:gd name="connsiteX173" fmla="*/ 3731981 w 4677412"/>
              <a:gd name="connsiteY173" fmla="*/ 4074434 h 5292790"/>
              <a:gd name="connsiteX174" fmla="*/ 3646240 w 4677412"/>
              <a:gd name="connsiteY174" fmla="*/ 4062621 h 5292790"/>
              <a:gd name="connsiteX175" fmla="*/ 3584191 w 4677412"/>
              <a:gd name="connsiteY175" fmla="*/ 4090543 h 5292790"/>
              <a:gd name="connsiteX176" fmla="*/ 3382249 w 4677412"/>
              <a:gd name="connsiteY176" fmla="*/ 4243039 h 5292790"/>
              <a:gd name="connsiteX177" fmla="*/ 3075387 w 4677412"/>
              <a:gd name="connsiteY177" fmla="*/ 4152831 h 5292790"/>
              <a:gd name="connsiteX178" fmla="*/ 3039285 w 4677412"/>
              <a:gd name="connsiteY178" fmla="*/ 4113095 h 5292790"/>
              <a:gd name="connsiteX179" fmla="*/ 3046055 w 4677412"/>
              <a:gd name="connsiteY179" fmla="*/ 4101282 h 5292790"/>
              <a:gd name="connsiteX180" fmla="*/ 3219792 w 4677412"/>
              <a:gd name="connsiteY180" fmla="*/ 4143165 h 5292790"/>
              <a:gd name="connsiteX181" fmla="*/ 3403684 w 4677412"/>
              <a:gd name="connsiteY181" fmla="*/ 4149608 h 5292790"/>
              <a:gd name="connsiteX182" fmla="*/ 3463477 w 4677412"/>
              <a:gd name="connsiteY182" fmla="*/ 4123834 h 5292790"/>
              <a:gd name="connsiteX183" fmla="*/ 3451067 w 4677412"/>
              <a:gd name="connsiteY183" fmla="*/ 4030403 h 5292790"/>
              <a:gd name="connsiteX184" fmla="*/ 3341635 w 4677412"/>
              <a:gd name="connsiteY184" fmla="*/ 3979929 h 5292790"/>
              <a:gd name="connsiteX185" fmla="*/ 3313430 w 4677412"/>
              <a:gd name="connsiteY185" fmla="*/ 3912274 h 5292790"/>
              <a:gd name="connsiteX186" fmla="*/ 3323584 w 4677412"/>
              <a:gd name="connsiteY186" fmla="*/ 3856429 h 5292790"/>
              <a:gd name="connsiteX187" fmla="*/ 3447683 w 4677412"/>
              <a:gd name="connsiteY187" fmla="*/ 3878981 h 5292790"/>
              <a:gd name="connsiteX188" fmla="*/ 3796287 w 4677412"/>
              <a:gd name="connsiteY188" fmla="*/ 3883277 h 5292790"/>
              <a:gd name="connsiteX189" fmla="*/ 3936179 w 4677412"/>
              <a:gd name="connsiteY189" fmla="*/ 3779108 h 5292790"/>
              <a:gd name="connsiteX190" fmla="*/ 3927154 w 4677412"/>
              <a:gd name="connsiteY190" fmla="*/ 3764073 h 5292790"/>
              <a:gd name="connsiteX191" fmla="*/ 3894438 w 4677412"/>
              <a:gd name="connsiteY191" fmla="*/ 3770517 h 5292790"/>
              <a:gd name="connsiteX192" fmla="*/ 3719571 w 4677412"/>
              <a:gd name="connsiteY192" fmla="*/ 3699638 h 5292790"/>
              <a:gd name="connsiteX193" fmla="*/ 3753417 w 4677412"/>
              <a:gd name="connsiteY193" fmla="*/ 3602985 h 5292790"/>
              <a:gd name="connsiteX194" fmla="*/ 3862849 w 4677412"/>
              <a:gd name="connsiteY194" fmla="*/ 3565399 h 5292790"/>
              <a:gd name="connsiteX195" fmla="*/ 4039970 w 4677412"/>
              <a:gd name="connsiteY195" fmla="*/ 3458007 h 5292790"/>
              <a:gd name="connsiteX196" fmla="*/ 4135865 w 4677412"/>
              <a:gd name="connsiteY196" fmla="*/ 3271145 h 5292790"/>
              <a:gd name="connsiteX197" fmla="*/ 4143762 w 4677412"/>
              <a:gd name="connsiteY197" fmla="*/ 3232485 h 5292790"/>
              <a:gd name="connsiteX198" fmla="*/ 4122327 w 4677412"/>
              <a:gd name="connsiteY198" fmla="*/ 3173420 h 5292790"/>
              <a:gd name="connsiteX199" fmla="*/ 4053508 w 4677412"/>
              <a:gd name="connsiteY199" fmla="*/ 3199193 h 5292790"/>
              <a:gd name="connsiteX200" fmla="*/ 3859463 w 4677412"/>
              <a:gd name="connsiteY200" fmla="*/ 3347394 h 5292790"/>
              <a:gd name="connsiteX201" fmla="*/ 3779363 w 4677412"/>
              <a:gd name="connsiteY201" fmla="*/ 3411829 h 5292790"/>
              <a:gd name="connsiteX202" fmla="*/ 3426248 w 4677412"/>
              <a:gd name="connsiteY202" fmla="*/ 3539624 h 5292790"/>
              <a:gd name="connsiteX203" fmla="*/ 3179179 w 4677412"/>
              <a:gd name="connsiteY203" fmla="*/ 3468746 h 5292790"/>
              <a:gd name="connsiteX204" fmla="*/ 3093438 w 4677412"/>
              <a:gd name="connsiteY204" fmla="*/ 3296919 h 5292790"/>
              <a:gd name="connsiteX205" fmla="*/ 3111488 w 4677412"/>
              <a:gd name="connsiteY205" fmla="*/ 3246446 h 5292790"/>
              <a:gd name="connsiteX206" fmla="*/ 3516501 w 4677412"/>
              <a:gd name="connsiteY206" fmla="*/ 3408607 h 5292790"/>
              <a:gd name="connsiteX207" fmla="*/ 3680085 w 4677412"/>
              <a:gd name="connsiteY207" fmla="*/ 3296919 h 5292790"/>
              <a:gd name="connsiteX208" fmla="*/ 4017408 w 4677412"/>
              <a:gd name="connsiteY208" fmla="*/ 3056363 h 5292790"/>
              <a:gd name="connsiteX209" fmla="*/ 4042227 w 4677412"/>
              <a:gd name="connsiteY209" fmla="*/ 3040254 h 5292790"/>
              <a:gd name="connsiteX210" fmla="*/ 4128249 w 4677412"/>
              <a:gd name="connsiteY210" fmla="*/ 3007097 h 5292790"/>
              <a:gd name="connsiteX211" fmla="*/ 424191 w 4677412"/>
              <a:gd name="connsiteY211" fmla="*/ 2750298 h 5292790"/>
              <a:gd name="connsiteX212" fmla="*/ 500907 w 4677412"/>
              <a:gd name="connsiteY212" fmla="*/ 2809363 h 5292790"/>
              <a:gd name="connsiteX213" fmla="*/ 442242 w 4677412"/>
              <a:gd name="connsiteY213" fmla="*/ 2863059 h 5292790"/>
              <a:gd name="connsiteX214" fmla="*/ 375680 w 4677412"/>
              <a:gd name="connsiteY214" fmla="*/ 2797550 h 5292790"/>
              <a:gd name="connsiteX215" fmla="*/ 424191 w 4677412"/>
              <a:gd name="connsiteY215" fmla="*/ 2750298 h 5292790"/>
              <a:gd name="connsiteX216" fmla="*/ 2688724 w 4677412"/>
              <a:gd name="connsiteY216" fmla="*/ 2731537 h 5292790"/>
              <a:gd name="connsiteX217" fmla="*/ 2555301 w 4677412"/>
              <a:gd name="connsiteY217" fmla="*/ 2757816 h 5292790"/>
              <a:gd name="connsiteX218" fmla="*/ 2523712 w 4677412"/>
              <a:gd name="connsiteY218" fmla="*/ 2791107 h 5292790"/>
              <a:gd name="connsiteX219" fmla="*/ 2515815 w 4677412"/>
              <a:gd name="connsiteY219" fmla="*/ 2931789 h 5292790"/>
              <a:gd name="connsiteX220" fmla="*/ 2551917 w 4677412"/>
              <a:gd name="connsiteY220" fmla="*/ 2857689 h 5292790"/>
              <a:gd name="connsiteX221" fmla="*/ 2613966 w 4677412"/>
              <a:gd name="connsiteY221" fmla="*/ 2776072 h 5292790"/>
              <a:gd name="connsiteX222" fmla="*/ 2742577 w 4677412"/>
              <a:gd name="connsiteY222" fmla="*/ 2771776 h 5292790"/>
              <a:gd name="connsiteX223" fmla="*/ 2852010 w 4677412"/>
              <a:gd name="connsiteY223" fmla="*/ 2783589 h 5292790"/>
              <a:gd name="connsiteX224" fmla="*/ 2853138 w 4677412"/>
              <a:gd name="connsiteY224" fmla="*/ 2768555 h 5292790"/>
              <a:gd name="connsiteX225" fmla="*/ 2735808 w 4677412"/>
              <a:gd name="connsiteY225" fmla="*/ 2737410 h 5292790"/>
              <a:gd name="connsiteX226" fmla="*/ 2688724 w 4677412"/>
              <a:gd name="connsiteY226" fmla="*/ 2731537 h 5292790"/>
              <a:gd name="connsiteX227" fmla="*/ 2425561 w 4677412"/>
              <a:gd name="connsiteY227" fmla="*/ 2399933 h 5292790"/>
              <a:gd name="connsiteX228" fmla="*/ 2459407 w 4677412"/>
              <a:gd name="connsiteY228" fmla="*/ 2400201 h 5292790"/>
              <a:gd name="connsiteX229" fmla="*/ 2483099 w 4677412"/>
              <a:gd name="connsiteY229" fmla="*/ 2453897 h 5292790"/>
              <a:gd name="connsiteX230" fmla="*/ 2463920 w 4677412"/>
              <a:gd name="connsiteY230" fmla="*/ 2510815 h 5292790"/>
              <a:gd name="connsiteX231" fmla="*/ 2431202 w 4677412"/>
              <a:gd name="connsiteY231" fmla="*/ 2703046 h 5292790"/>
              <a:gd name="connsiteX232" fmla="*/ 2399615 w 4677412"/>
              <a:gd name="connsiteY232" fmla="*/ 2746002 h 5292790"/>
              <a:gd name="connsiteX233" fmla="*/ 2319513 w 4677412"/>
              <a:gd name="connsiteY233" fmla="*/ 2656866 h 5292790"/>
              <a:gd name="connsiteX234" fmla="*/ 2405255 w 4677412"/>
              <a:gd name="connsiteY234" fmla="*/ 2427049 h 5292790"/>
              <a:gd name="connsiteX235" fmla="*/ 2425561 w 4677412"/>
              <a:gd name="connsiteY235" fmla="*/ 2399933 h 5292790"/>
              <a:gd name="connsiteX236" fmla="*/ 1411338 w 4677412"/>
              <a:gd name="connsiteY236" fmla="*/ 2276700 h 5292790"/>
              <a:gd name="connsiteX237" fmla="*/ 1447440 w 4677412"/>
              <a:gd name="connsiteY237" fmla="*/ 2301401 h 5292790"/>
              <a:gd name="connsiteX238" fmla="*/ 1636972 w 4677412"/>
              <a:gd name="connsiteY238" fmla="*/ 2485040 h 5292790"/>
              <a:gd name="connsiteX239" fmla="*/ 1757686 w 4677412"/>
              <a:gd name="connsiteY239" fmla="*/ 2692306 h 5292790"/>
              <a:gd name="connsiteX240" fmla="*/ 1747532 w 4677412"/>
              <a:gd name="connsiteY240" fmla="*/ 2808289 h 5292790"/>
              <a:gd name="connsiteX241" fmla="*/ 1727226 w 4677412"/>
              <a:gd name="connsiteY241" fmla="*/ 2864132 h 5292790"/>
              <a:gd name="connsiteX242" fmla="*/ 1473387 w 4677412"/>
              <a:gd name="connsiteY242" fmla="*/ 3027367 h 5292790"/>
              <a:gd name="connsiteX243" fmla="*/ 1432773 w 4677412"/>
              <a:gd name="connsiteY243" fmla="*/ 3014480 h 5292790"/>
              <a:gd name="connsiteX244" fmla="*/ 1437287 w 4677412"/>
              <a:gd name="connsiteY244" fmla="*/ 2975819 h 5292790"/>
              <a:gd name="connsiteX245" fmla="*/ 1470003 w 4677412"/>
              <a:gd name="connsiteY245" fmla="*/ 2933936 h 5292790"/>
              <a:gd name="connsiteX246" fmla="*/ 1460978 w 4677412"/>
              <a:gd name="connsiteY246" fmla="*/ 2613910 h 5292790"/>
              <a:gd name="connsiteX247" fmla="*/ 1375238 w 4677412"/>
              <a:gd name="connsiteY247" fmla="*/ 2495779 h 5292790"/>
              <a:gd name="connsiteX248" fmla="*/ 1372981 w 4677412"/>
              <a:gd name="connsiteY248" fmla="*/ 2306770 h 5292790"/>
              <a:gd name="connsiteX249" fmla="*/ 1411338 w 4677412"/>
              <a:gd name="connsiteY249" fmla="*/ 2276700 h 5292790"/>
              <a:gd name="connsiteX250" fmla="*/ 2714478 w 4677412"/>
              <a:gd name="connsiteY250" fmla="*/ 2164243 h 5292790"/>
              <a:gd name="connsiteX251" fmla="*/ 2730168 w 4677412"/>
              <a:gd name="connsiteY251" fmla="*/ 2167699 h 5292790"/>
              <a:gd name="connsiteX252" fmla="*/ 2751603 w 4677412"/>
              <a:gd name="connsiteY252" fmla="*/ 2192936 h 5292790"/>
              <a:gd name="connsiteX253" fmla="*/ 2814779 w 4677412"/>
              <a:gd name="connsiteY253" fmla="*/ 2344357 h 5292790"/>
              <a:gd name="connsiteX254" fmla="*/ 2885854 w 4677412"/>
              <a:gd name="connsiteY254" fmla="*/ 2470006 h 5292790"/>
              <a:gd name="connsiteX255" fmla="*/ 2844111 w 4677412"/>
              <a:gd name="connsiteY255" fmla="*/ 2585989 h 5292790"/>
              <a:gd name="connsiteX256" fmla="*/ 2785447 w 4677412"/>
              <a:gd name="connsiteY256" fmla="*/ 2507593 h 5292790"/>
              <a:gd name="connsiteX257" fmla="*/ 2668117 w 4677412"/>
              <a:gd name="connsiteY257" fmla="*/ 2221932 h 5292790"/>
              <a:gd name="connsiteX258" fmla="*/ 2695193 w 4677412"/>
              <a:gd name="connsiteY258" fmla="*/ 2168236 h 5292790"/>
              <a:gd name="connsiteX259" fmla="*/ 2714478 w 4677412"/>
              <a:gd name="connsiteY259" fmla="*/ 2164243 h 5292790"/>
              <a:gd name="connsiteX260" fmla="*/ 2344334 w 4677412"/>
              <a:gd name="connsiteY260" fmla="*/ 2146757 h 5292790"/>
              <a:gd name="connsiteX261" fmla="*/ 2369153 w 4677412"/>
              <a:gd name="connsiteY261" fmla="*/ 2180049 h 5292790"/>
              <a:gd name="connsiteX262" fmla="*/ 2338693 w 4677412"/>
              <a:gd name="connsiteY262" fmla="*/ 2254149 h 5292790"/>
              <a:gd name="connsiteX263" fmla="*/ 2053267 w 4677412"/>
              <a:gd name="connsiteY263" fmla="*/ 2841581 h 5292790"/>
              <a:gd name="connsiteX264" fmla="*/ 1992346 w 4677412"/>
              <a:gd name="connsiteY264" fmla="*/ 3028441 h 5292790"/>
              <a:gd name="connsiteX265" fmla="*/ 1922398 w 4677412"/>
              <a:gd name="connsiteY265" fmla="*/ 3182012 h 5292790"/>
              <a:gd name="connsiteX266" fmla="*/ 1862606 w 4677412"/>
              <a:gd name="connsiteY266" fmla="*/ 3208860 h 5292790"/>
              <a:gd name="connsiteX267" fmla="*/ 1836658 w 4677412"/>
              <a:gd name="connsiteY267" fmla="*/ 3150868 h 5292790"/>
              <a:gd name="connsiteX268" fmla="*/ 2004755 w 4677412"/>
              <a:gd name="connsiteY268" fmla="*/ 2721302 h 5292790"/>
              <a:gd name="connsiteX269" fmla="*/ 2217980 w 4677412"/>
              <a:gd name="connsiteY269" fmla="*/ 2315362 h 5292790"/>
              <a:gd name="connsiteX270" fmla="*/ 2246183 w 4677412"/>
              <a:gd name="connsiteY270" fmla="*/ 2240188 h 5292790"/>
              <a:gd name="connsiteX271" fmla="*/ 2292439 w 4677412"/>
              <a:gd name="connsiteY271" fmla="*/ 2160719 h 5292790"/>
              <a:gd name="connsiteX272" fmla="*/ 2344334 w 4677412"/>
              <a:gd name="connsiteY272" fmla="*/ 2146757 h 5292790"/>
              <a:gd name="connsiteX273" fmla="*/ 3843669 w 4677412"/>
              <a:gd name="connsiteY273" fmla="*/ 1981375 h 5292790"/>
              <a:gd name="connsiteX274" fmla="*/ 3886539 w 4677412"/>
              <a:gd name="connsiteY274" fmla="*/ 2097358 h 5292790"/>
              <a:gd name="connsiteX275" fmla="*/ 3854950 w 4677412"/>
              <a:gd name="connsiteY275" fmla="*/ 2319658 h 5292790"/>
              <a:gd name="connsiteX276" fmla="*/ 3772594 w 4677412"/>
              <a:gd name="connsiteY276" fmla="*/ 2519407 h 5292790"/>
              <a:gd name="connsiteX277" fmla="*/ 3297636 w 4677412"/>
              <a:gd name="connsiteY277" fmla="*/ 3045624 h 5292790"/>
              <a:gd name="connsiteX278" fmla="*/ 3062977 w 4677412"/>
              <a:gd name="connsiteY278" fmla="*/ 3268998 h 5292790"/>
              <a:gd name="connsiteX279" fmla="*/ 2826062 w 4677412"/>
              <a:gd name="connsiteY279" fmla="*/ 3600839 h 5292790"/>
              <a:gd name="connsiteX280" fmla="*/ 2751603 w 4677412"/>
              <a:gd name="connsiteY280" fmla="*/ 3816696 h 5292790"/>
              <a:gd name="connsiteX281" fmla="*/ 2559813 w 4677412"/>
              <a:gd name="connsiteY281" fmla="*/ 4209749 h 5292790"/>
              <a:gd name="connsiteX282" fmla="*/ 2515815 w 4677412"/>
              <a:gd name="connsiteY282" fmla="*/ 4236597 h 5292790"/>
              <a:gd name="connsiteX283" fmla="*/ 2533866 w 4677412"/>
              <a:gd name="connsiteY283" fmla="*/ 4139944 h 5292790"/>
              <a:gd name="connsiteX284" fmla="*/ 2665862 w 4677412"/>
              <a:gd name="connsiteY284" fmla="*/ 3851061 h 5292790"/>
              <a:gd name="connsiteX285" fmla="*/ 2707604 w 4677412"/>
              <a:gd name="connsiteY285" fmla="*/ 3601913 h 5292790"/>
              <a:gd name="connsiteX286" fmla="*/ 2894880 w 4677412"/>
              <a:gd name="connsiteY286" fmla="*/ 3246447 h 5292790"/>
              <a:gd name="connsiteX287" fmla="*/ 3373222 w 4677412"/>
              <a:gd name="connsiteY287" fmla="*/ 2776072 h 5292790"/>
              <a:gd name="connsiteX288" fmla="*/ 3779363 w 4677412"/>
              <a:gd name="connsiteY288" fmla="*/ 2122058 h 5292790"/>
              <a:gd name="connsiteX289" fmla="*/ 3817721 w 4677412"/>
              <a:gd name="connsiteY289" fmla="*/ 2020035 h 5292790"/>
              <a:gd name="connsiteX290" fmla="*/ 3843669 w 4677412"/>
              <a:gd name="connsiteY290" fmla="*/ 1981375 h 5292790"/>
              <a:gd name="connsiteX291" fmla="*/ 768283 w 4677412"/>
              <a:gd name="connsiteY291" fmla="*/ 1930900 h 5292790"/>
              <a:gd name="connsiteX292" fmla="*/ 795359 w 4677412"/>
              <a:gd name="connsiteY292" fmla="*/ 1942714 h 5292790"/>
              <a:gd name="connsiteX293" fmla="*/ 780692 w 4677412"/>
              <a:gd name="connsiteY293" fmla="*/ 1968488 h 5292790"/>
              <a:gd name="connsiteX294" fmla="*/ 578750 w 4677412"/>
              <a:gd name="connsiteY294" fmla="*/ 1980300 h 5292790"/>
              <a:gd name="connsiteX295" fmla="*/ 575366 w 4677412"/>
              <a:gd name="connsiteY295" fmla="*/ 1966340 h 5292790"/>
              <a:gd name="connsiteX296" fmla="*/ 648697 w 4677412"/>
              <a:gd name="connsiteY296" fmla="*/ 1948083 h 5292790"/>
              <a:gd name="connsiteX297" fmla="*/ 768283 w 4677412"/>
              <a:gd name="connsiteY297" fmla="*/ 1930900 h 5292790"/>
              <a:gd name="connsiteX298" fmla="*/ 1137193 w 4677412"/>
              <a:gd name="connsiteY298" fmla="*/ 1811696 h 5292790"/>
              <a:gd name="connsiteX299" fmla="*/ 1121399 w 4677412"/>
              <a:gd name="connsiteY299" fmla="*/ 1965266 h 5292790"/>
              <a:gd name="connsiteX300" fmla="*/ 1172167 w 4677412"/>
              <a:gd name="connsiteY300" fmla="*/ 2490410 h 5292790"/>
              <a:gd name="connsiteX301" fmla="*/ 1358314 w 4677412"/>
              <a:gd name="connsiteY301" fmla="*/ 3023072 h 5292790"/>
              <a:gd name="connsiteX302" fmla="*/ 1347033 w 4677412"/>
              <a:gd name="connsiteY302" fmla="*/ 3336655 h 5292790"/>
              <a:gd name="connsiteX303" fmla="*/ 1291752 w 4677412"/>
              <a:gd name="connsiteY303" fmla="*/ 3728635 h 5292790"/>
              <a:gd name="connsiteX304" fmla="*/ 1291752 w 4677412"/>
              <a:gd name="connsiteY304" fmla="*/ 3736152 h 5292790"/>
              <a:gd name="connsiteX305" fmla="*/ 1281599 w 4677412"/>
              <a:gd name="connsiteY305" fmla="*/ 3800587 h 5292790"/>
              <a:gd name="connsiteX306" fmla="*/ 1190217 w 4677412"/>
              <a:gd name="connsiteY306" fmla="*/ 3742595 h 5292790"/>
              <a:gd name="connsiteX307" fmla="*/ 1230831 w 4677412"/>
              <a:gd name="connsiteY307" fmla="*/ 3726487 h 5292790"/>
              <a:gd name="connsiteX308" fmla="*/ 1270317 w 4677412"/>
              <a:gd name="connsiteY308" fmla="*/ 3397868 h 5292790"/>
              <a:gd name="connsiteX309" fmla="*/ 1270317 w 4677412"/>
              <a:gd name="connsiteY309" fmla="*/ 3236782 h 5292790"/>
              <a:gd name="connsiteX310" fmla="*/ 1206012 w 4677412"/>
              <a:gd name="connsiteY310" fmla="*/ 2865207 h 5292790"/>
              <a:gd name="connsiteX311" fmla="*/ 1149604 w 4677412"/>
              <a:gd name="connsiteY311" fmla="*/ 2747076 h 5292790"/>
              <a:gd name="connsiteX312" fmla="*/ 1051453 w 4677412"/>
              <a:gd name="connsiteY312" fmla="*/ 2504372 h 5292790"/>
              <a:gd name="connsiteX313" fmla="*/ 993916 w 4677412"/>
              <a:gd name="connsiteY313" fmla="*/ 2189714 h 5292790"/>
              <a:gd name="connsiteX314" fmla="*/ 1018735 w 4677412"/>
              <a:gd name="connsiteY314" fmla="*/ 2013592 h 5292790"/>
              <a:gd name="connsiteX315" fmla="*/ 1053709 w 4677412"/>
              <a:gd name="connsiteY315" fmla="*/ 1907275 h 5292790"/>
              <a:gd name="connsiteX316" fmla="*/ 1137193 w 4677412"/>
              <a:gd name="connsiteY316" fmla="*/ 1811696 h 5292790"/>
              <a:gd name="connsiteX317" fmla="*/ 3878643 w 4677412"/>
              <a:gd name="connsiteY317" fmla="*/ 1777330 h 5292790"/>
              <a:gd name="connsiteX318" fmla="*/ 3877514 w 4677412"/>
              <a:gd name="connsiteY318" fmla="*/ 1849283 h 5292790"/>
              <a:gd name="connsiteX319" fmla="*/ 3840285 w 4677412"/>
              <a:gd name="connsiteY319" fmla="*/ 1818139 h 5292790"/>
              <a:gd name="connsiteX320" fmla="*/ 3878643 w 4677412"/>
              <a:gd name="connsiteY320" fmla="*/ 1777330 h 5292790"/>
              <a:gd name="connsiteX321" fmla="*/ 2976108 w 4677412"/>
              <a:gd name="connsiteY321" fmla="*/ 1764443 h 5292790"/>
              <a:gd name="connsiteX322" fmla="*/ 2866676 w 4677412"/>
              <a:gd name="connsiteY322" fmla="*/ 1866466 h 5292790"/>
              <a:gd name="connsiteX323" fmla="*/ 2421050 w 4677412"/>
              <a:gd name="connsiteY323" fmla="*/ 1883648 h 5292790"/>
              <a:gd name="connsiteX324" fmla="*/ 2389461 w 4677412"/>
              <a:gd name="connsiteY324" fmla="*/ 1891165 h 5292790"/>
              <a:gd name="connsiteX325" fmla="*/ 2409767 w 4677412"/>
              <a:gd name="connsiteY325" fmla="*/ 1913718 h 5292790"/>
              <a:gd name="connsiteX326" fmla="*/ 2586890 w 4677412"/>
              <a:gd name="connsiteY326" fmla="*/ 1942714 h 5292790"/>
              <a:gd name="connsiteX327" fmla="*/ 2924213 w 4677412"/>
              <a:gd name="connsiteY327" fmla="*/ 1887944 h 5292790"/>
              <a:gd name="connsiteX328" fmla="*/ 2988518 w 4677412"/>
              <a:gd name="connsiteY328" fmla="*/ 1829952 h 5292790"/>
              <a:gd name="connsiteX329" fmla="*/ 2976108 w 4677412"/>
              <a:gd name="connsiteY329" fmla="*/ 1764443 h 5292790"/>
              <a:gd name="connsiteX330" fmla="*/ 2607374 w 4677412"/>
              <a:gd name="connsiteY330" fmla="*/ 1634182 h 5292790"/>
              <a:gd name="connsiteX331" fmla="*/ 2486483 w 4677412"/>
              <a:gd name="connsiteY331" fmla="*/ 1672087 h 5292790"/>
              <a:gd name="connsiteX332" fmla="*/ 2408639 w 4677412"/>
              <a:gd name="connsiteY332" fmla="*/ 1704305 h 5292790"/>
              <a:gd name="connsiteX333" fmla="*/ 2293567 w 4677412"/>
              <a:gd name="connsiteY333" fmla="*/ 1765518 h 5292790"/>
              <a:gd name="connsiteX334" fmla="*/ 2864419 w 4677412"/>
              <a:gd name="connsiteY334" fmla="*/ 1760148 h 5292790"/>
              <a:gd name="connsiteX335" fmla="*/ 2797857 w 4677412"/>
              <a:gd name="connsiteY335" fmla="*/ 1660274 h 5292790"/>
              <a:gd name="connsiteX336" fmla="*/ 2766691 w 4677412"/>
              <a:gd name="connsiteY336" fmla="*/ 1636648 h 5292790"/>
              <a:gd name="connsiteX337" fmla="*/ 2724527 w 4677412"/>
              <a:gd name="connsiteY337" fmla="*/ 1638796 h 5292790"/>
              <a:gd name="connsiteX338" fmla="*/ 2652324 w 4677412"/>
              <a:gd name="connsiteY338" fmla="*/ 1640944 h 5292790"/>
              <a:gd name="connsiteX339" fmla="*/ 2607374 w 4677412"/>
              <a:gd name="connsiteY339" fmla="*/ 1634182 h 5292790"/>
              <a:gd name="connsiteX340" fmla="*/ 3484912 w 4677412"/>
              <a:gd name="connsiteY340" fmla="*/ 1499052 h 5292790"/>
              <a:gd name="connsiteX341" fmla="*/ 3504091 w 4677412"/>
              <a:gd name="connsiteY341" fmla="*/ 1507778 h 5292790"/>
              <a:gd name="connsiteX342" fmla="*/ 3648496 w 4677412"/>
              <a:gd name="connsiteY342" fmla="*/ 1780553 h 5292790"/>
              <a:gd name="connsiteX343" fmla="*/ 3639471 w 4677412"/>
              <a:gd name="connsiteY343" fmla="*/ 2073732 h 5292790"/>
              <a:gd name="connsiteX344" fmla="*/ 3543577 w 4677412"/>
              <a:gd name="connsiteY344" fmla="*/ 2253075 h 5292790"/>
              <a:gd name="connsiteX345" fmla="*/ 3507475 w 4677412"/>
              <a:gd name="connsiteY345" fmla="*/ 2308918 h 5292790"/>
              <a:gd name="connsiteX346" fmla="*/ 3306662 w 4677412"/>
              <a:gd name="connsiteY346" fmla="*/ 2539810 h 5292790"/>
              <a:gd name="connsiteX347" fmla="*/ 3125026 w 4677412"/>
              <a:gd name="connsiteY347" fmla="*/ 2714859 h 5292790"/>
              <a:gd name="connsiteX348" fmla="*/ 3112615 w 4677412"/>
              <a:gd name="connsiteY348" fmla="*/ 2740633 h 5292790"/>
              <a:gd name="connsiteX349" fmla="*/ 3108104 w 4677412"/>
              <a:gd name="connsiteY349" fmla="*/ 2756741 h 5292790"/>
              <a:gd name="connsiteX350" fmla="*/ 3166768 w 4677412"/>
              <a:gd name="connsiteY350" fmla="*/ 2761037 h 5292790"/>
              <a:gd name="connsiteX351" fmla="*/ 3131795 w 4677412"/>
              <a:gd name="connsiteY351" fmla="*/ 2787885 h 5292790"/>
              <a:gd name="connsiteX352" fmla="*/ 2813652 w 4677412"/>
              <a:gd name="connsiteY352" fmla="*/ 2843729 h 5292790"/>
              <a:gd name="connsiteX353" fmla="*/ 2641042 w 4677412"/>
              <a:gd name="connsiteY353" fmla="*/ 2844802 h 5292790"/>
              <a:gd name="connsiteX354" fmla="*/ 2582377 w 4677412"/>
              <a:gd name="connsiteY354" fmla="*/ 2894202 h 5292790"/>
              <a:gd name="connsiteX355" fmla="*/ 2563198 w 4677412"/>
              <a:gd name="connsiteY355" fmla="*/ 3024146 h 5292790"/>
              <a:gd name="connsiteX356" fmla="*/ 2723398 w 4677412"/>
              <a:gd name="connsiteY356" fmla="*/ 2999446 h 5292790"/>
              <a:gd name="connsiteX357" fmla="*/ 2813652 w 4677412"/>
              <a:gd name="connsiteY357" fmla="*/ 2980115 h 5292790"/>
              <a:gd name="connsiteX358" fmla="*/ 2896008 w 4677412"/>
              <a:gd name="connsiteY358" fmla="*/ 3047772 h 5292790"/>
              <a:gd name="connsiteX359" fmla="*/ 2890367 w 4677412"/>
              <a:gd name="connsiteY359" fmla="*/ 3081063 h 5292790"/>
              <a:gd name="connsiteX360" fmla="*/ 2848625 w 4677412"/>
              <a:gd name="connsiteY360" fmla="*/ 3068177 h 5292790"/>
              <a:gd name="connsiteX361" fmla="*/ 2856522 w 4677412"/>
              <a:gd name="connsiteY361" fmla="*/ 3102542 h 5292790"/>
              <a:gd name="connsiteX362" fmla="*/ 2707604 w 4677412"/>
              <a:gd name="connsiteY362" fmla="*/ 3135834 h 5292790"/>
              <a:gd name="connsiteX363" fmla="*/ 2476329 w 4677412"/>
              <a:gd name="connsiteY363" fmla="*/ 3136907 h 5292790"/>
              <a:gd name="connsiteX364" fmla="*/ 2379307 w 4677412"/>
              <a:gd name="connsiteY364" fmla="*/ 3134759 h 5292790"/>
              <a:gd name="connsiteX365" fmla="*/ 2281156 w 4677412"/>
              <a:gd name="connsiteY365" fmla="*/ 3098246 h 5292790"/>
              <a:gd name="connsiteX366" fmla="*/ 2300335 w 4677412"/>
              <a:gd name="connsiteY366" fmla="*/ 3031664 h 5292790"/>
              <a:gd name="connsiteX367" fmla="*/ 2430075 w 4677412"/>
              <a:gd name="connsiteY367" fmla="*/ 3017702 h 5292790"/>
              <a:gd name="connsiteX368" fmla="*/ 2467304 w 4677412"/>
              <a:gd name="connsiteY368" fmla="*/ 2948972 h 5292790"/>
              <a:gd name="connsiteX369" fmla="*/ 2476329 w 4677412"/>
              <a:gd name="connsiteY369" fmla="*/ 2751372 h 5292790"/>
              <a:gd name="connsiteX370" fmla="*/ 2652324 w 4677412"/>
              <a:gd name="connsiteY370" fmla="*/ 2686937 h 5292790"/>
              <a:gd name="connsiteX371" fmla="*/ 2906162 w 4677412"/>
              <a:gd name="connsiteY371" fmla="*/ 2726671 h 5292790"/>
              <a:gd name="connsiteX372" fmla="*/ 2962570 w 4677412"/>
              <a:gd name="connsiteY372" fmla="*/ 2718081 h 5292790"/>
              <a:gd name="connsiteX373" fmla="*/ 3161128 w 4677412"/>
              <a:gd name="connsiteY373" fmla="*/ 2535515 h 5292790"/>
              <a:gd name="connsiteX374" fmla="*/ 3341635 w 4677412"/>
              <a:gd name="connsiteY374" fmla="*/ 2319658 h 5292790"/>
              <a:gd name="connsiteX375" fmla="*/ 3492808 w 4677412"/>
              <a:gd name="connsiteY375" fmla="*/ 1781626 h 5292790"/>
              <a:gd name="connsiteX376" fmla="*/ 3449938 w 4677412"/>
              <a:gd name="connsiteY376" fmla="*/ 1561473 h 5292790"/>
              <a:gd name="connsiteX377" fmla="*/ 3447683 w 4677412"/>
              <a:gd name="connsiteY377" fmla="*/ 1533552 h 5292790"/>
              <a:gd name="connsiteX378" fmla="*/ 3462348 w 4677412"/>
              <a:gd name="connsiteY378" fmla="*/ 1499187 h 5292790"/>
              <a:gd name="connsiteX379" fmla="*/ 3484912 w 4677412"/>
              <a:gd name="connsiteY379" fmla="*/ 1499052 h 5292790"/>
              <a:gd name="connsiteX380" fmla="*/ 218636 w 4677412"/>
              <a:gd name="connsiteY380" fmla="*/ 1470795 h 5292790"/>
              <a:gd name="connsiteX381" fmla="*/ 183892 w 4677412"/>
              <a:gd name="connsiteY381" fmla="*/ 1483078 h 5292790"/>
              <a:gd name="connsiteX382" fmla="*/ 248197 w 4677412"/>
              <a:gd name="connsiteY382" fmla="*/ 1531404 h 5292790"/>
              <a:gd name="connsiteX383" fmla="*/ 276402 w 4677412"/>
              <a:gd name="connsiteY383" fmla="*/ 1532478 h 5292790"/>
              <a:gd name="connsiteX384" fmla="*/ 285427 w 4677412"/>
              <a:gd name="connsiteY384" fmla="*/ 1508851 h 5292790"/>
              <a:gd name="connsiteX385" fmla="*/ 249466 w 4677412"/>
              <a:gd name="connsiteY385" fmla="*/ 1472607 h 5292790"/>
              <a:gd name="connsiteX386" fmla="*/ 218636 w 4677412"/>
              <a:gd name="connsiteY386" fmla="*/ 1470795 h 5292790"/>
              <a:gd name="connsiteX387" fmla="*/ 2613966 w 4677412"/>
              <a:gd name="connsiteY387" fmla="*/ 1461600 h 5292790"/>
              <a:gd name="connsiteX388" fmla="*/ 2780935 w 4677412"/>
              <a:gd name="connsiteY388" fmla="*/ 1556104 h 5292790"/>
              <a:gd name="connsiteX389" fmla="*/ 2613966 w 4677412"/>
              <a:gd name="connsiteY389" fmla="*/ 1461600 h 5292790"/>
              <a:gd name="connsiteX390" fmla="*/ 2360128 w 4677412"/>
              <a:gd name="connsiteY390" fmla="*/ 1445490 h 5292790"/>
              <a:gd name="connsiteX391" fmla="*/ 2041984 w 4677412"/>
              <a:gd name="connsiteY391" fmla="*/ 1760148 h 5292790"/>
              <a:gd name="connsiteX392" fmla="*/ 2049882 w 4677412"/>
              <a:gd name="connsiteY392" fmla="*/ 1783774 h 5292790"/>
              <a:gd name="connsiteX393" fmla="*/ 2076957 w 4677412"/>
              <a:gd name="connsiteY393" fmla="*/ 1771961 h 5292790"/>
              <a:gd name="connsiteX394" fmla="*/ 2119828 w 4677412"/>
              <a:gd name="connsiteY394" fmla="*/ 1686047 h 5292790"/>
              <a:gd name="connsiteX395" fmla="*/ 2286797 w 4677412"/>
              <a:gd name="connsiteY395" fmla="*/ 1509926 h 5292790"/>
              <a:gd name="connsiteX396" fmla="*/ 2378179 w 4677412"/>
              <a:gd name="connsiteY396" fmla="*/ 1458377 h 5292790"/>
              <a:gd name="connsiteX397" fmla="*/ 2371410 w 4677412"/>
              <a:gd name="connsiteY397" fmla="*/ 1447638 h 5292790"/>
              <a:gd name="connsiteX398" fmla="*/ 2360128 w 4677412"/>
              <a:gd name="connsiteY398" fmla="*/ 1445490 h 5292790"/>
              <a:gd name="connsiteX399" fmla="*/ 4610824 w 4677412"/>
              <a:gd name="connsiteY399" fmla="*/ 1242520 h 5292790"/>
              <a:gd name="connsiteX400" fmla="*/ 4677386 w 4677412"/>
              <a:gd name="connsiteY400" fmla="*/ 1298364 h 5292790"/>
              <a:gd name="connsiteX401" fmla="*/ 4606311 w 4677412"/>
              <a:gd name="connsiteY401" fmla="*/ 1359577 h 5292790"/>
              <a:gd name="connsiteX402" fmla="*/ 4547647 w 4677412"/>
              <a:gd name="connsiteY402" fmla="*/ 1299438 h 5292790"/>
              <a:gd name="connsiteX403" fmla="*/ 4610824 w 4677412"/>
              <a:gd name="connsiteY403" fmla="*/ 1242520 h 5292790"/>
              <a:gd name="connsiteX404" fmla="*/ 2133367 w 4677412"/>
              <a:gd name="connsiteY404" fmla="*/ 840876 h 5292790"/>
              <a:gd name="connsiteX405" fmla="*/ 2183005 w 4677412"/>
              <a:gd name="connsiteY405" fmla="*/ 849468 h 5292790"/>
              <a:gd name="connsiteX406" fmla="*/ 2163827 w 4677412"/>
              <a:gd name="connsiteY406" fmla="*/ 892424 h 5292790"/>
              <a:gd name="connsiteX407" fmla="*/ 2009268 w 4677412"/>
              <a:gd name="connsiteY407" fmla="*/ 995519 h 5292790"/>
              <a:gd name="connsiteX408" fmla="*/ 1732867 w 4677412"/>
              <a:gd name="connsiteY408" fmla="*/ 1226412 h 5292790"/>
              <a:gd name="connsiteX409" fmla="*/ 1722713 w 4677412"/>
              <a:gd name="connsiteY409" fmla="*/ 1286551 h 5292790"/>
              <a:gd name="connsiteX410" fmla="*/ 1717072 w 4677412"/>
              <a:gd name="connsiteY410" fmla="*/ 1503482 h 5292790"/>
              <a:gd name="connsiteX411" fmla="*/ 1673074 w 4677412"/>
              <a:gd name="connsiteY411" fmla="*/ 1689269 h 5292790"/>
              <a:gd name="connsiteX412" fmla="*/ 1659536 w 4677412"/>
              <a:gd name="connsiteY412" fmla="*/ 1723635 h 5292790"/>
              <a:gd name="connsiteX413" fmla="*/ 1632460 w 4677412"/>
              <a:gd name="connsiteY413" fmla="*/ 1784848 h 5292790"/>
              <a:gd name="connsiteX414" fmla="*/ 1685483 w 4677412"/>
              <a:gd name="connsiteY414" fmla="*/ 1908348 h 5292790"/>
              <a:gd name="connsiteX415" fmla="*/ 1738507 w 4677412"/>
              <a:gd name="connsiteY415" fmla="*/ 2023257 h 5292790"/>
              <a:gd name="connsiteX416" fmla="*/ 1688869 w 4677412"/>
              <a:gd name="connsiteY416" fmla="*/ 2094135 h 5292790"/>
              <a:gd name="connsiteX417" fmla="*/ 1648254 w 4677412"/>
              <a:gd name="connsiteY417" fmla="*/ 2115614 h 5292790"/>
              <a:gd name="connsiteX418" fmla="*/ 1514002 w 4677412"/>
              <a:gd name="connsiteY418" fmla="*/ 2032922 h 5292790"/>
              <a:gd name="connsiteX419" fmla="*/ 1509489 w 4677412"/>
              <a:gd name="connsiteY419" fmla="*/ 2026479 h 5292790"/>
              <a:gd name="connsiteX420" fmla="*/ 1382006 w 4677412"/>
              <a:gd name="connsiteY420" fmla="*/ 1852505 h 5292790"/>
              <a:gd name="connsiteX421" fmla="*/ 1287241 w 4677412"/>
              <a:gd name="connsiteY421" fmla="*/ 1544291 h 5292790"/>
              <a:gd name="connsiteX422" fmla="*/ 1501592 w 4677412"/>
              <a:gd name="connsiteY422" fmla="*/ 1130834 h 5292790"/>
              <a:gd name="connsiteX423" fmla="*/ 1798301 w 4677412"/>
              <a:gd name="connsiteY423" fmla="*/ 970820 h 5292790"/>
              <a:gd name="connsiteX424" fmla="*/ 1835530 w 4677412"/>
              <a:gd name="connsiteY424" fmla="*/ 952563 h 5292790"/>
              <a:gd name="connsiteX425" fmla="*/ 2048754 w 4677412"/>
              <a:gd name="connsiteY425" fmla="*/ 863428 h 5292790"/>
              <a:gd name="connsiteX426" fmla="*/ 2133367 w 4677412"/>
              <a:gd name="connsiteY426" fmla="*/ 840876 h 5292790"/>
              <a:gd name="connsiteX427" fmla="*/ 2680299 w 4677412"/>
              <a:gd name="connsiteY427" fmla="*/ 767347 h 5292790"/>
              <a:gd name="connsiteX428" fmla="*/ 2818165 w 4677412"/>
              <a:gd name="connsiteY428" fmla="*/ 812955 h 5292790"/>
              <a:gd name="connsiteX429" fmla="*/ 2844113 w 4677412"/>
              <a:gd name="connsiteY429" fmla="*/ 816177 h 5292790"/>
              <a:gd name="connsiteX430" fmla="*/ 3013337 w 4677412"/>
              <a:gd name="connsiteY430" fmla="*/ 920346 h 5292790"/>
              <a:gd name="connsiteX431" fmla="*/ 3053952 w 4677412"/>
              <a:gd name="connsiteY431" fmla="*/ 992299 h 5292790"/>
              <a:gd name="connsiteX432" fmla="*/ 3064105 w 4677412"/>
              <a:gd name="connsiteY432" fmla="*/ 1132982 h 5292790"/>
              <a:gd name="connsiteX433" fmla="*/ 3021235 w 4677412"/>
              <a:gd name="connsiteY433" fmla="*/ 1139426 h 5292790"/>
              <a:gd name="connsiteX434" fmla="*/ 2981749 w 4677412"/>
              <a:gd name="connsiteY434" fmla="*/ 1103986 h 5292790"/>
              <a:gd name="connsiteX435" fmla="*/ 2770781 w 4677412"/>
              <a:gd name="connsiteY435" fmla="*/ 997670 h 5292790"/>
              <a:gd name="connsiteX436" fmla="*/ 2648939 w 4677412"/>
              <a:gd name="connsiteY436" fmla="*/ 989077 h 5292790"/>
              <a:gd name="connsiteX437" fmla="*/ 2586890 w 4677412"/>
              <a:gd name="connsiteY437" fmla="*/ 1047069 h 5292790"/>
              <a:gd name="connsiteX438" fmla="*/ 2586890 w 4677412"/>
              <a:gd name="connsiteY438" fmla="*/ 1086803 h 5292790"/>
              <a:gd name="connsiteX439" fmla="*/ 2592531 w 4677412"/>
              <a:gd name="connsiteY439" fmla="*/ 1086803 h 5292790"/>
              <a:gd name="connsiteX440" fmla="*/ 2589147 w 4677412"/>
              <a:gd name="connsiteY440" fmla="*/ 1150164 h 5292790"/>
              <a:gd name="connsiteX441" fmla="*/ 2604941 w 4677412"/>
              <a:gd name="connsiteY441" fmla="*/ 1374612 h 5292790"/>
              <a:gd name="connsiteX442" fmla="*/ 2646682 w 4677412"/>
              <a:gd name="connsiteY442" fmla="*/ 1414347 h 5292790"/>
              <a:gd name="connsiteX443" fmla="*/ 2871189 w 4677412"/>
              <a:gd name="connsiteY443" fmla="*/ 1568991 h 5292790"/>
              <a:gd name="connsiteX444" fmla="*/ 2928724 w 4677412"/>
              <a:gd name="connsiteY444" fmla="*/ 1615169 h 5292790"/>
              <a:gd name="connsiteX445" fmla="*/ 3048310 w 4677412"/>
              <a:gd name="connsiteY445" fmla="*/ 1865391 h 5292790"/>
              <a:gd name="connsiteX446" fmla="*/ 2917443 w 4677412"/>
              <a:gd name="connsiteY446" fmla="*/ 1962044 h 5292790"/>
              <a:gd name="connsiteX447" fmla="*/ 2792216 w 4677412"/>
              <a:gd name="connsiteY447" fmla="*/ 1949157 h 5292790"/>
              <a:gd name="connsiteX448" fmla="*/ 2722270 w 4677412"/>
              <a:gd name="connsiteY448" fmla="*/ 2008223 h 5292790"/>
              <a:gd name="connsiteX449" fmla="*/ 2647811 w 4677412"/>
              <a:gd name="connsiteY449" fmla="*/ 2114540 h 5292790"/>
              <a:gd name="connsiteX450" fmla="*/ 2470688 w 4677412"/>
              <a:gd name="connsiteY450" fmla="*/ 2148905 h 5292790"/>
              <a:gd name="connsiteX451" fmla="*/ 2348847 w 4677412"/>
              <a:gd name="connsiteY451" fmla="*/ 2037218 h 5292790"/>
              <a:gd name="connsiteX452" fmla="*/ 2245054 w 4677412"/>
              <a:gd name="connsiteY452" fmla="*/ 1958822 h 5292790"/>
              <a:gd name="connsiteX453" fmla="*/ 2087111 w 4677412"/>
              <a:gd name="connsiteY453" fmla="*/ 1921235 h 5292790"/>
              <a:gd name="connsiteX454" fmla="*/ 1996858 w 4677412"/>
              <a:gd name="connsiteY454" fmla="*/ 1754779 h 5292790"/>
              <a:gd name="connsiteX455" fmla="*/ 2052138 w 4677412"/>
              <a:gd name="connsiteY455" fmla="*/ 1603357 h 5292790"/>
              <a:gd name="connsiteX456" fmla="*/ 2064548 w 4677412"/>
              <a:gd name="connsiteY456" fmla="*/ 1582952 h 5292790"/>
              <a:gd name="connsiteX457" fmla="*/ 2389461 w 4677412"/>
              <a:gd name="connsiteY457" fmla="*/ 1402534 h 5292790"/>
              <a:gd name="connsiteX458" fmla="*/ 2453766 w 4677412"/>
              <a:gd name="connsiteY458" fmla="*/ 1314474 h 5292790"/>
              <a:gd name="connsiteX459" fmla="*/ 2480842 w 4677412"/>
              <a:gd name="connsiteY459" fmla="*/ 1053512 h 5292790"/>
              <a:gd name="connsiteX460" fmla="*/ 2500021 w 4677412"/>
              <a:gd name="connsiteY460" fmla="*/ 996594 h 5292790"/>
              <a:gd name="connsiteX461" fmla="*/ 2465048 w 4677412"/>
              <a:gd name="connsiteY461" fmla="*/ 942899 h 5292790"/>
              <a:gd name="connsiteX462" fmla="*/ 2371410 w 4677412"/>
              <a:gd name="connsiteY462" fmla="*/ 920346 h 5292790"/>
              <a:gd name="connsiteX463" fmla="*/ 2346591 w 4677412"/>
              <a:gd name="connsiteY463" fmla="*/ 848394 h 5292790"/>
              <a:gd name="connsiteX464" fmla="*/ 2500021 w 4677412"/>
              <a:gd name="connsiteY464" fmla="*/ 780737 h 5292790"/>
              <a:gd name="connsiteX465" fmla="*/ 2629760 w 4677412"/>
              <a:gd name="connsiteY465" fmla="*/ 771072 h 5292790"/>
              <a:gd name="connsiteX466" fmla="*/ 2680299 w 4677412"/>
              <a:gd name="connsiteY466" fmla="*/ 767347 h 5292790"/>
              <a:gd name="connsiteX467" fmla="*/ 2151418 w 4677412"/>
              <a:gd name="connsiteY467" fmla="*/ 576693 h 5292790"/>
              <a:gd name="connsiteX468" fmla="*/ 1788147 w 4677412"/>
              <a:gd name="connsiteY468" fmla="*/ 713082 h 5292790"/>
              <a:gd name="connsiteX469" fmla="*/ 1467748 w 4677412"/>
              <a:gd name="connsiteY469" fmla="*/ 939677 h 5292790"/>
              <a:gd name="connsiteX470" fmla="*/ 1412467 w 4677412"/>
              <a:gd name="connsiteY470" fmla="*/ 897794 h 5292790"/>
              <a:gd name="connsiteX471" fmla="*/ 1404570 w 4677412"/>
              <a:gd name="connsiteY471" fmla="*/ 906386 h 5292790"/>
              <a:gd name="connsiteX472" fmla="*/ 1449697 w 4677412"/>
              <a:gd name="connsiteY472" fmla="*/ 968672 h 5292790"/>
              <a:gd name="connsiteX473" fmla="*/ 1165398 w 4677412"/>
              <a:gd name="connsiteY473" fmla="*/ 971894 h 5292790"/>
              <a:gd name="connsiteX474" fmla="*/ 1184577 w 4677412"/>
              <a:gd name="connsiteY474" fmla="*/ 1000890 h 5292790"/>
              <a:gd name="connsiteX475" fmla="*/ 1405698 w 4677412"/>
              <a:gd name="connsiteY475" fmla="*/ 1036329 h 5292790"/>
              <a:gd name="connsiteX476" fmla="*/ 1572667 w 4677412"/>
              <a:gd name="connsiteY476" fmla="*/ 924643 h 5292790"/>
              <a:gd name="connsiteX477" fmla="*/ 1961886 w 4677412"/>
              <a:gd name="connsiteY477" fmla="*/ 672272 h 5292790"/>
              <a:gd name="connsiteX478" fmla="*/ 2063421 w 4677412"/>
              <a:gd name="connsiteY478" fmla="*/ 635759 h 5292790"/>
              <a:gd name="connsiteX479" fmla="*/ 2157059 w 4677412"/>
              <a:gd name="connsiteY479" fmla="*/ 587433 h 5292790"/>
              <a:gd name="connsiteX480" fmla="*/ 2151418 w 4677412"/>
              <a:gd name="connsiteY480" fmla="*/ 576693 h 5292790"/>
              <a:gd name="connsiteX481" fmla="*/ 2332207 w 4677412"/>
              <a:gd name="connsiteY481" fmla="*/ 323786 h 5292790"/>
              <a:gd name="connsiteX482" fmla="*/ 2593660 w 4677412"/>
              <a:gd name="connsiteY482" fmla="*/ 361911 h 5292790"/>
              <a:gd name="connsiteX483" fmla="*/ 2839601 w 4677412"/>
              <a:gd name="connsiteY483" fmla="*/ 441380 h 5292790"/>
              <a:gd name="connsiteX484" fmla="*/ 2847497 w 4677412"/>
              <a:gd name="connsiteY484" fmla="*/ 515480 h 5292790"/>
              <a:gd name="connsiteX485" fmla="*/ 3050568 w 4677412"/>
              <a:gd name="connsiteY485" fmla="*/ 623946 h 5292790"/>
              <a:gd name="connsiteX486" fmla="*/ 3055081 w 4677412"/>
              <a:gd name="connsiteY486" fmla="*/ 619650 h 5292790"/>
              <a:gd name="connsiteX487" fmla="*/ 2938879 w 4677412"/>
              <a:gd name="connsiteY487" fmla="*/ 518701 h 5292790"/>
              <a:gd name="connsiteX488" fmla="*/ 3059593 w 4677412"/>
              <a:gd name="connsiteY488" fmla="*/ 514408 h 5292790"/>
              <a:gd name="connsiteX489" fmla="*/ 3157743 w 4677412"/>
              <a:gd name="connsiteY489" fmla="*/ 543402 h 5292790"/>
              <a:gd name="connsiteX490" fmla="*/ 3249125 w 4677412"/>
              <a:gd name="connsiteY490" fmla="*/ 569176 h 5292790"/>
              <a:gd name="connsiteX491" fmla="*/ 3534552 w 4677412"/>
              <a:gd name="connsiteY491" fmla="*/ 788255 h 5292790"/>
              <a:gd name="connsiteX492" fmla="*/ 3668804 w 4677412"/>
              <a:gd name="connsiteY492" fmla="*/ 948269 h 5292790"/>
              <a:gd name="connsiteX493" fmla="*/ 3704906 w 4677412"/>
              <a:gd name="connsiteY493" fmla="*/ 980486 h 5292790"/>
              <a:gd name="connsiteX494" fmla="*/ 3762441 w 4677412"/>
              <a:gd name="connsiteY494" fmla="*/ 1044920 h 5292790"/>
              <a:gd name="connsiteX495" fmla="*/ 3801927 w 4677412"/>
              <a:gd name="connsiteY495" fmla="*/ 1079286 h 5292790"/>
              <a:gd name="connsiteX496" fmla="*/ 3880900 w 4677412"/>
              <a:gd name="connsiteY496" fmla="*/ 1275812 h 5292790"/>
              <a:gd name="connsiteX497" fmla="*/ 3911360 w 4677412"/>
              <a:gd name="connsiteY497" fmla="*/ 1490595 h 5292790"/>
              <a:gd name="connsiteX498" fmla="*/ 3911360 w 4677412"/>
              <a:gd name="connsiteY498" fmla="*/ 1701082 h 5292790"/>
              <a:gd name="connsiteX499" fmla="*/ 3874130 w 4677412"/>
              <a:gd name="connsiteY499" fmla="*/ 1739744 h 5292790"/>
              <a:gd name="connsiteX500" fmla="*/ 3859465 w 4677412"/>
              <a:gd name="connsiteY500" fmla="*/ 1736522 h 5292790"/>
              <a:gd name="connsiteX501" fmla="*/ 3849311 w 4677412"/>
              <a:gd name="connsiteY501" fmla="*/ 1669939 h 5292790"/>
              <a:gd name="connsiteX502" fmla="*/ 3748903 w 4677412"/>
              <a:gd name="connsiteY502" fmla="*/ 1305882 h 5292790"/>
              <a:gd name="connsiteX503" fmla="*/ 3675573 w 4677412"/>
              <a:gd name="connsiteY503" fmla="*/ 1225338 h 5292790"/>
              <a:gd name="connsiteX504" fmla="*/ 3633831 w 4677412"/>
              <a:gd name="connsiteY504" fmla="*/ 1181308 h 5292790"/>
              <a:gd name="connsiteX505" fmla="*/ 3553731 w 4677412"/>
              <a:gd name="connsiteY505" fmla="*/ 1123316 h 5292790"/>
              <a:gd name="connsiteX506" fmla="*/ 3514245 w 4677412"/>
              <a:gd name="connsiteY506" fmla="*/ 1095394 h 5292790"/>
              <a:gd name="connsiteX507" fmla="*/ 3389018 w 4677412"/>
              <a:gd name="connsiteY507" fmla="*/ 1000890 h 5292790"/>
              <a:gd name="connsiteX508" fmla="*/ 3303278 w 4677412"/>
              <a:gd name="connsiteY508" fmla="*/ 936455 h 5292790"/>
              <a:gd name="connsiteX509" fmla="*/ 3093438 w 4677412"/>
              <a:gd name="connsiteY509" fmla="*/ 803290 h 5292790"/>
              <a:gd name="connsiteX510" fmla="*/ 2846369 w 4677412"/>
              <a:gd name="connsiteY510" fmla="*/ 681937 h 5292790"/>
              <a:gd name="connsiteX511" fmla="*/ 2496637 w 4677412"/>
              <a:gd name="connsiteY511" fmla="*/ 592802 h 5292790"/>
              <a:gd name="connsiteX512" fmla="*/ 1982192 w 4677412"/>
              <a:gd name="connsiteY512" fmla="*/ 759258 h 5292790"/>
              <a:gd name="connsiteX513" fmla="*/ 1722714 w 4677412"/>
              <a:gd name="connsiteY513" fmla="*/ 898868 h 5292790"/>
              <a:gd name="connsiteX514" fmla="*/ 1544463 w 4677412"/>
              <a:gd name="connsiteY514" fmla="*/ 1039552 h 5292790"/>
              <a:gd name="connsiteX515" fmla="*/ 1353803 w 4677412"/>
              <a:gd name="connsiteY515" fmla="*/ 1125464 h 5292790"/>
              <a:gd name="connsiteX516" fmla="*/ 1102220 w 4677412"/>
              <a:gd name="connsiteY516" fmla="*/ 1071770 h 5292790"/>
              <a:gd name="connsiteX517" fmla="*/ 973610 w 4677412"/>
              <a:gd name="connsiteY517" fmla="*/ 863429 h 5292790"/>
              <a:gd name="connsiteX518" fmla="*/ 1072888 w 4677412"/>
              <a:gd name="connsiteY518" fmla="*/ 752817 h 5292790"/>
              <a:gd name="connsiteX519" fmla="*/ 1110118 w 4677412"/>
              <a:gd name="connsiteY519" fmla="*/ 739929 h 5292790"/>
              <a:gd name="connsiteX520" fmla="*/ 1315445 w 4677412"/>
              <a:gd name="connsiteY520" fmla="*/ 702342 h 5292790"/>
              <a:gd name="connsiteX521" fmla="*/ 1365084 w 4677412"/>
              <a:gd name="connsiteY521" fmla="*/ 712008 h 5292790"/>
              <a:gd name="connsiteX522" fmla="*/ 1519643 w 4677412"/>
              <a:gd name="connsiteY522" fmla="*/ 664754 h 5292790"/>
              <a:gd name="connsiteX523" fmla="*/ 2069061 w 4677412"/>
              <a:gd name="connsiteY523" fmla="*/ 346876 h 5292790"/>
              <a:gd name="connsiteX524" fmla="*/ 2332207 w 4677412"/>
              <a:gd name="connsiteY524" fmla="*/ 323786 h 5292790"/>
              <a:gd name="connsiteX525" fmla="*/ 374658 w 4677412"/>
              <a:gd name="connsiteY525" fmla="*/ 288750 h 5292790"/>
              <a:gd name="connsiteX526" fmla="*/ 635159 w 4677412"/>
              <a:gd name="connsiteY526" fmla="*/ 415606 h 5292790"/>
              <a:gd name="connsiteX527" fmla="*/ 743463 w 4677412"/>
              <a:gd name="connsiteY527" fmla="*/ 764628 h 5292790"/>
              <a:gd name="connsiteX528" fmla="*/ 785205 w 4677412"/>
              <a:gd name="connsiteY528" fmla="*/ 1001964 h 5292790"/>
              <a:gd name="connsiteX529" fmla="*/ 974737 w 4677412"/>
              <a:gd name="connsiteY529" fmla="*/ 1221043 h 5292790"/>
              <a:gd name="connsiteX530" fmla="*/ 1008583 w 4677412"/>
              <a:gd name="connsiteY530" fmla="*/ 1236078 h 5292790"/>
              <a:gd name="connsiteX531" fmla="*/ 1001814 w 4677412"/>
              <a:gd name="connsiteY531" fmla="*/ 1294068 h 5292790"/>
              <a:gd name="connsiteX532" fmla="*/ 857408 w 4677412"/>
              <a:gd name="connsiteY532" fmla="*/ 1276886 h 5292790"/>
              <a:gd name="connsiteX533" fmla="*/ 653210 w 4677412"/>
              <a:gd name="connsiteY533" fmla="*/ 1027737 h 5292790"/>
              <a:gd name="connsiteX534" fmla="*/ 593417 w 4677412"/>
              <a:gd name="connsiteY534" fmla="*/ 767851 h 5292790"/>
              <a:gd name="connsiteX535" fmla="*/ 584392 w 4677412"/>
              <a:gd name="connsiteY535" fmla="*/ 643277 h 5292790"/>
              <a:gd name="connsiteX536" fmla="*/ 470447 w 4677412"/>
              <a:gd name="connsiteY536" fmla="*/ 460710 h 5292790"/>
              <a:gd name="connsiteX537" fmla="*/ 259479 w 4677412"/>
              <a:gd name="connsiteY537" fmla="*/ 532664 h 5292790"/>
              <a:gd name="connsiteX538" fmla="*/ 219993 w 4677412"/>
              <a:gd name="connsiteY538" fmla="*/ 781811 h 5292790"/>
              <a:gd name="connsiteX539" fmla="*/ 230147 w 4677412"/>
              <a:gd name="connsiteY539" fmla="*/ 934307 h 5292790"/>
              <a:gd name="connsiteX540" fmla="*/ 130868 w 4677412"/>
              <a:gd name="connsiteY540" fmla="*/ 689455 h 5292790"/>
              <a:gd name="connsiteX541" fmla="*/ 175994 w 4677412"/>
              <a:gd name="connsiteY541" fmla="*/ 495076 h 5292790"/>
              <a:gd name="connsiteX542" fmla="*/ 313631 w 4677412"/>
              <a:gd name="connsiteY542" fmla="*/ 379093 h 5292790"/>
              <a:gd name="connsiteX543" fmla="*/ 488498 w 4677412"/>
              <a:gd name="connsiteY543" fmla="*/ 357615 h 5292790"/>
              <a:gd name="connsiteX544" fmla="*/ 371168 w 4677412"/>
              <a:gd name="connsiteY544" fmla="*/ 339357 h 5292790"/>
              <a:gd name="connsiteX545" fmla="*/ 129740 w 4677412"/>
              <a:gd name="connsiteY545" fmla="*/ 506889 h 5292790"/>
              <a:gd name="connsiteX546" fmla="*/ 166969 w 4677412"/>
              <a:gd name="connsiteY546" fmla="*/ 948269 h 5292790"/>
              <a:gd name="connsiteX547" fmla="*/ 225634 w 4677412"/>
              <a:gd name="connsiteY547" fmla="*/ 970820 h 5292790"/>
              <a:gd name="connsiteX548" fmla="*/ 392603 w 4677412"/>
              <a:gd name="connsiteY548" fmla="*/ 1006261 h 5292790"/>
              <a:gd name="connsiteX549" fmla="*/ 405012 w 4677412"/>
              <a:gd name="connsiteY549" fmla="*/ 1138351 h 5292790"/>
              <a:gd name="connsiteX550" fmla="*/ 232403 w 4677412"/>
              <a:gd name="connsiteY550" fmla="*/ 1150164 h 5292790"/>
              <a:gd name="connsiteX551" fmla="*/ 188405 w 4677412"/>
              <a:gd name="connsiteY551" fmla="*/ 1130834 h 5292790"/>
              <a:gd name="connsiteX552" fmla="*/ 170354 w 4677412"/>
              <a:gd name="connsiteY552" fmla="*/ 1177012 h 5292790"/>
              <a:gd name="connsiteX553" fmla="*/ 169226 w 4677412"/>
              <a:gd name="connsiteY553" fmla="*/ 1329507 h 5292790"/>
              <a:gd name="connsiteX554" fmla="*/ 225634 w 4677412"/>
              <a:gd name="connsiteY554" fmla="*/ 1399312 h 5292790"/>
              <a:gd name="connsiteX555" fmla="*/ 270761 w 4677412"/>
              <a:gd name="connsiteY555" fmla="*/ 1408978 h 5292790"/>
              <a:gd name="connsiteX556" fmla="*/ 344091 w 4677412"/>
              <a:gd name="connsiteY556" fmla="*/ 1586174 h 5292790"/>
              <a:gd name="connsiteX557" fmla="*/ 210967 w 4677412"/>
              <a:gd name="connsiteY557" fmla="*/ 1622686 h 5292790"/>
              <a:gd name="connsiteX558" fmla="*/ 148919 w 4677412"/>
              <a:gd name="connsiteY558" fmla="*/ 1607652 h 5292790"/>
              <a:gd name="connsiteX559" fmla="*/ 498650 w 4677412"/>
              <a:gd name="connsiteY559" fmla="*/ 1959896 h 5292790"/>
              <a:gd name="connsiteX560" fmla="*/ 490753 w 4677412"/>
              <a:gd name="connsiteY560" fmla="*/ 1973857 h 5292790"/>
              <a:gd name="connsiteX561" fmla="*/ 415166 w 4677412"/>
              <a:gd name="connsiteY561" fmla="*/ 1965265 h 5292790"/>
              <a:gd name="connsiteX562" fmla="*/ 97022 w 4677412"/>
              <a:gd name="connsiteY562" fmla="*/ 1721487 h 5292790"/>
              <a:gd name="connsiteX563" fmla="*/ 53024 w 4677412"/>
              <a:gd name="connsiteY563" fmla="*/ 1568991 h 5292790"/>
              <a:gd name="connsiteX564" fmla="*/ 1128 w 4677412"/>
              <a:gd name="connsiteY564" fmla="*/ 1328434 h 5292790"/>
              <a:gd name="connsiteX565" fmla="*/ 0 w 4677412"/>
              <a:gd name="connsiteY565" fmla="*/ 1173790 h 5292790"/>
              <a:gd name="connsiteX566" fmla="*/ 98151 w 4677412"/>
              <a:gd name="connsiteY566" fmla="*/ 997669 h 5292790"/>
              <a:gd name="connsiteX567" fmla="*/ 103792 w 4677412"/>
              <a:gd name="connsiteY567" fmla="*/ 945046 h 5292790"/>
              <a:gd name="connsiteX568" fmla="*/ 59793 w 4677412"/>
              <a:gd name="connsiteY568" fmla="*/ 648646 h 5292790"/>
              <a:gd name="connsiteX569" fmla="*/ 277529 w 4677412"/>
              <a:gd name="connsiteY569" fmla="*/ 314658 h 5292790"/>
              <a:gd name="connsiteX570" fmla="*/ 374658 w 4677412"/>
              <a:gd name="connsiteY570" fmla="*/ 288750 h 5292790"/>
              <a:gd name="connsiteX571" fmla="*/ 1985576 w 4677412"/>
              <a:gd name="connsiteY571" fmla="*/ 0 h 5292790"/>
              <a:gd name="connsiteX572" fmla="*/ 2018293 w 4677412"/>
              <a:gd name="connsiteY572" fmla="*/ 0 h 5292790"/>
              <a:gd name="connsiteX573" fmla="*/ 2041984 w 4677412"/>
              <a:gd name="connsiteY573" fmla="*/ 27922 h 5292790"/>
              <a:gd name="connsiteX574" fmla="*/ 2030702 w 4677412"/>
              <a:gd name="connsiteY574" fmla="*/ 103096 h 5292790"/>
              <a:gd name="connsiteX575" fmla="*/ 1959628 w 4677412"/>
              <a:gd name="connsiteY575" fmla="*/ 93431 h 5292790"/>
              <a:gd name="connsiteX576" fmla="*/ 1965269 w 4677412"/>
              <a:gd name="connsiteY576" fmla="*/ 23626 h 5292790"/>
              <a:gd name="connsiteX577" fmla="*/ 1985576 w 4677412"/>
              <a:gd name="connsiteY577" fmla="*/ 0 h 529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</a:cxnLst>
            <a:rect l="l" t="t" r="r" b="b"/>
            <a:pathLst>
              <a:path w="4677412" h="5292790">
                <a:moveTo>
                  <a:pt x="1677869" y="4912627"/>
                </a:moveTo>
                <a:cubicBezTo>
                  <a:pt x="1662075" y="4910747"/>
                  <a:pt x="1648254" y="4915848"/>
                  <a:pt x="1641485" y="4929272"/>
                </a:cubicBezTo>
                <a:cubicBezTo>
                  <a:pt x="1607640" y="4996928"/>
                  <a:pt x="1576052" y="5066733"/>
                  <a:pt x="1539950" y="5142981"/>
                </a:cubicBezTo>
                <a:cubicBezTo>
                  <a:pt x="1582821" y="5142981"/>
                  <a:pt x="1618923" y="5142981"/>
                  <a:pt x="1658407" y="5142981"/>
                </a:cubicBezTo>
                <a:cubicBezTo>
                  <a:pt x="1652767" y="5102172"/>
                  <a:pt x="1634717" y="5059215"/>
                  <a:pt x="1645998" y="5024850"/>
                </a:cubicBezTo>
                <a:cubicBezTo>
                  <a:pt x="1657280" y="4991558"/>
                  <a:pt x="1697893" y="4966858"/>
                  <a:pt x="1726098" y="4937863"/>
                </a:cubicBezTo>
                <a:cubicBezTo>
                  <a:pt x="1711431" y="4923366"/>
                  <a:pt x="1693663" y="4914505"/>
                  <a:pt x="1677869" y="4912627"/>
                </a:cubicBezTo>
                <a:close/>
                <a:moveTo>
                  <a:pt x="3561628" y="4857319"/>
                </a:moveTo>
                <a:cubicBezTo>
                  <a:pt x="3597729" y="4859467"/>
                  <a:pt x="3622548" y="4885241"/>
                  <a:pt x="3621420" y="4920680"/>
                </a:cubicBezTo>
                <a:cubicBezTo>
                  <a:pt x="3620293" y="4955046"/>
                  <a:pt x="3588704" y="4979746"/>
                  <a:pt x="3549218" y="4977598"/>
                </a:cubicBezTo>
                <a:cubicBezTo>
                  <a:pt x="3510861" y="4976523"/>
                  <a:pt x="3480399" y="4950750"/>
                  <a:pt x="3480399" y="4920680"/>
                </a:cubicBezTo>
                <a:cubicBezTo>
                  <a:pt x="3480399" y="4884167"/>
                  <a:pt x="3516501" y="4856246"/>
                  <a:pt x="3561628" y="4857319"/>
                </a:cubicBezTo>
                <a:close/>
                <a:moveTo>
                  <a:pt x="1057094" y="4648980"/>
                </a:moveTo>
                <a:cubicBezTo>
                  <a:pt x="1055966" y="4659719"/>
                  <a:pt x="1050325" y="4671532"/>
                  <a:pt x="1053709" y="4680123"/>
                </a:cubicBezTo>
                <a:cubicBezTo>
                  <a:pt x="1071760" y="4726301"/>
                  <a:pt x="1062735" y="4768184"/>
                  <a:pt x="1040172" y="4810066"/>
                </a:cubicBezTo>
                <a:cubicBezTo>
                  <a:pt x="1024377" y="4839063"/>
                  <a:pt x="1007455" y="4868059"/>
                  <a:pt x="993917" y="4899202"/>
                </a:cubicBezTo>
                <a:cubicBezTo>
                  <a:pt x="990532" y="4907793"/>
                  <a:pt x="995045" y="4923901"/>
                  <a:pt x="1001814" y="4931420"/>
                </a:cubicBezTo>
                <a:cubicBezTo>
                  <a:pt x="1023250" y="4951824"/>
                  <a:pt x="1048069" y="4969006"/>
                  <a:pt x="1078529" y="4992633"/>
                </a:cubicBezTo>
                <a:cubicBezTo>
                  <a:pt x="1081914" y="4979746"/>
                  <a:pt x="1090939" y="4963637"/>
                  <a:pt x="1087555" y="4949676"/>
                </a:cubicBezTo>
                <a:cubicBezTo>
                  <a:pt x="1067247" y="4868059"/>
                  <a:pt x="1075145" y="4796106"/>
                  <a:pt x="1155244" y="4738114"/>
                </a:cubicBezTo>
                <a:cubicBezTo>
                  <a:pt x="1129298" y="4710193"/>
                  <a:pt x="1108990" y="4686567"/>
                  <a:pt x="1086426" y="4665088"/>
                </a:cubicBezTo>
                <a:cubicBezTo>
                  <a:pt x="1078529" y="4657571"/>
                  <a:pt x="1067247" y="4654349"/>
                  <a:pt x="1057094" y="4648980"/>
                </a:cubicBezTo>
                <a:close/>
                <a:moveTo>
                  <a:pt x="2214594" y="4583471"/>
                </a:moveTo>
                <a:cubicBezTo>
                  <a:pt x="2232645" y="4583471"/>
                  <a:pt x="2251824" y="4583471"/>
                  <a:pt x="2280027" y="4583471"/>
                </a:cubicBezTo>
                <a:cubicBezTo>
                  <a:pt x="2241670" y="4619983"/>
                  <a:pt x="2241670" y="4619983"/>
                  <a:pt x="2214594" y="4583471"/>
                </a:cubicBezTo>
                <a:close/>
                <a:moveTo>
                  <a:pt x="1139114" y="4350825"/>
                </a:moveTo>
                <a:cubicBezTo>
                  <a:pt x="1171445" y="4351404"/>
                  <a:pt x="1206294" y="4363989"/>
                  <a:pt x="1240985" y="4390166"/>
                </a:cubicBezTo>
                <a:cubicBezTo>
                  <a:pt x="1220679" y="4412719"/>
                  <a:pt x="1200371" y="4430975"/>
                  <a:pt x="1184577" y="4453527"/>
                </a:cubicBezTo>
                <a:cubicBezTo>
                  <a:pt x="1174424" y="4468562"/>
                  <a:pt x="1165398" y="4487892"/>
                  <a:pt x="1166527" y="4505075"/>
                </a:cubicBezTo>
                <a:cubicBezTo>
                  <a:pt x="1168782" y="4528702"/>
                  <a:pt x="1183449" y="4550179"/>
                  <a:pt x="1189090" y="4573805"/>
                </a:cubicBezTo>
                <a:cubicBezTo>
                  <a:pt x="1195859" y="4601727"/>
                  <a:pt x="1206012" y="4616762"/>
                  <a:pt x="1240985" y="4623206"/>
                </a:cubicBezTo>
                <a:cubicBezTo>
                  <a:pt x="1268062" y="4628575"/>
                  <a:pt x="1290625" y="4658645"/>
                  <a:pt x="1314316" y="4679049"/>
                </a:cubicBezTo>
                <a:cubicBezTo>
                  <a:pt x="1327854" y="4689788"/>
                  <a:pt x="1341392" y="4709119"/>
                  <a:pt x="1358316" y="4687640"/>
                </a:cubicBezTo>
                <a:cubicBezTo>
                  <a:pt x="1402313" y="4628575"/>
                  <a:pt x="1450824" y="4629649"/>
                  <a:pt x="1509489" y="4680123"/>
                </a:cubicBezTo>
                <a:cubicBezTo>
                  <a:pt x="1514002" y="4654349"/>
                  <a:pt x="1517386" y="4637166"/>
                  <a:pt x="1518515" y="4619985"/>
                </a:cubicBezTo>
                <a:cubicBezTo>
                  <a:pt x="1523028" y="4570584"/>
                  <a:pt x="1546719" y="4546958"/>
                  <a:pt x="1597487" y="4542662"/>
                </a:cubicBezTo>
                <a:cubicBezTo>
                  <a:pt x="1611025" y="4541587"/>
                  <a:pt x="1625691" y="4541587"/>
                  <a:pt x="1639229" y="4541587"/>
                </a:cubicBezTo>
                <a:cubicBezTo>
                  <a:pt x="1676458" y="4542662"/>
                  <a:pt x="1715944" y="4543735"/>
                  <a:pt x="1731739" y="4582397"/>
                </a:cubicBezTo>
                <a:cubicBezTo>
                  <a:pt x="1749790" y="4625354"/>
                  <a:pt x="1741893" y="4666163"/>
                  <a:pt x="1710304" y="4702675"/>
                </a:cubicBezTo>
                <a:cubicBezTo>
                  <a:pt x="1697893" y="4716637"/>
                  <a:pt x="1684356" y="4729524"/>
                  <a:pt x="1668561" y="4745632"/>
                </a:cubicBezTo>
                <a:cubicBezTo>
                  <a:pt x="1706920" y="4771406"/>
                  <a:pt x="1740764" y="4796106"/>
                  <a:pt x="1776866" y="4816510"/>
                </a:cubicBezTo>
                <a:cubicBezTo>
                  <a:pt x="1788147" y="4822954"/>
                  <a:pt x="1810711" y="4816510"/>
                  <a:pt x="1824249" y="4810066"/>
                </a:cubicBezTo>
                <a:cubicBezTo>
                  <a:pt x="1879529" y="4783219"/>
                  <a:pt x="1937065" y="4779998"/>
                  <a:pt x="1995730" y="4796106"/>
                </a:cubicBezTo>
                <a:cubicBezTo>
                  <a:pt x="2037473" y="4807919"/>
                  <a:pt x="2053267" y="4797181"/>
                  <a:pt x="2064548" y="4756371"/>
                </a:cubicBezTo>
                <a:cubicBezTo>
                  <a:pt x="2072446" y="4730597"/>
                  <a:pt x="2079215" y="4704823"/>
                  <a:pt x="2093881" y="4682271"/>
                </a:cubicBezTo>
                <a:cubicBezTo>
                  <a:pt x="2117572" y="4644684"/>
                  <a:pt x="2162699" y="4630723"/>
                  <a:pt x="2215723" y="4643610"/>
                </a:cubicBezTo>
                <a:cubicBezTo>
                  <a:pt x="2206698" y="4664015"/>
                  <a:pt x="2202185" y="4686567"/>
                  <a:pt x="2189775" y="4702675"/>
                </a:cubicBezTo>
                <a:cubicBezTo>
                  <a:pt x="2153674" y="4753149"/>
                  <a:pt x="2114188" y="4802550"/>
                  <a:pt x="2075830" y="4851949"/>
                </a:cubicBezTo>
                <a:cubicBezTo>
                  <a:pt x="2026191" y="4916385"/>
                  <a:pt x="1955116" y="4936789"/>
                  <a:pt x="1876144" y="4937863"/>
                </a:cubicBezTo>
                <a:cubicBezTo>
                  <a:pt x="1744149" y="4940011"/>
                  <a:pt x="1723842" y="4959342"/>
                  <a:pt x="1727226" y="5088212"/>
                </a:cubicBezTo>
                <a:cubicBezTo>
                  <a:pt x="1728355" y="5140833"/>
                  <a:pt x="1720457" y="5187011"/>
                  <a:pt x="1685484" y="5234263"/>
                </a:cubicBezTo>
                <a:cubicBezTo>
                  <a:pt x="1623434" y="5320177"/>
                  <a:pt x="1407954" y="5316955"/>
                  <a:pt x="1345905" y="5188085"/>
                </a:cubicBezTo>
                <a:cubicBezTo>
                  <a:pt x="1324470" y="5142981"/>
                  <a:pt x="1333495" y="5096803"/>
                  <a:pt x="1374110" y="5065659"/>
                </a:cubicBezTo>
                <a:cubicBezTo>
                  <a:pt x="1457594" y="5001224"/>
                  <a:pt x="1492567" y="4912089"/>
                  <a:pt x="1511746" y="4815437"/>
                </a:cubicBezTo>
                <a:cubicBezTo>
                  <a:pt x="1519643" y="4777850"/>
                  <a:pt x="1512875" y="4737041"/>
                  <a:pt x="1512875" y="4694084"/>
                </a:cubicBezTo>
                <a:cubicBezTo>
                  <a:pt x="1490311" y="4703750"/>
                  <a:pt x="1467748" y="4712341"/>
                  <a:pt x="1447440" y="4723080"/>
                </a:cubicBezTo>
                <a:cubicBezTo>
                  <a:pt x="1385391" y="4753149"/>
                  <a:pt x="1321086" y="4773554"/>
                  <a:pt x="1251139" y="4777850"/>
                </a:cubicBezTo>
                <a:cubicBezTo>
                  <a:pt x="1192474" y="4781071"/>
                  <a:pt x="1163142" y="4811141"/>
                  <a:pt x="1154117" y="4879871"/>
                </a:cubicBezTo>
                <a:cubicBezTo>
                  <a:pt x="1149604" y="4907793"/>
                  <a:pt x="1152989" y="4938936"/>
                  <a:pt x="1159757" y="4966858"/>
                </a:cubicBezTo>
                <a:cubicBezTo>
                  <a:pt x="1169911" y="5008741"/>
                  <a:pt x="1181193" y="5048476"/>
                  <a:pt x="1134938" y="5078545"/>
                </a:cubicBezTo>
                <a:cubicBezTo>
                  <a:pt x="1086426" y="5109689"/>
                  <a:pt x="1035659" y="5122576"/>
                  <a:pt x="980379" y="5094655"/>
                </a:cubicBezTo>
                <a:cubicBezTo>
                  <a:pt x="877715" y="5040959"/>
                  <a:pt x="826948" y="4897054"/>
                  <a:pt x="874331" y="4795033"/>
                </a:cubicBezTo>
                <a:cubicBezTo>
                  <a:pt x="893510" y="4754224"/>
                  <a:pt x="903663" y="4714489"/>
                  <a:pt x="893510" y="4667236"/>
                </a:cubicBezTo>
                <a:cubicBezTo>
                  <a:pt x="878843" y="4602802"/>
                  <a:pt x="901407" y="4550179"/>
                  <a:pt x="961199" y="4510444"/>
                </a:cubicBezTo>
                <a:cubicBezTo>
                  <a:pt x="983763" y="4495409"/>
                  <a:pt x="1000686" y="4466414"/>
                  <a:pt x="1010839" y="4440640"/>
                </a:cubicBezTo>
                <a:cubicBezTo>
                  <a:pt x="1032838" y="4393924"/>
                  <a:pt x="1067247" y="4363855"/>
                  <a:pt x="1107721" y="4354189"/>
                </a:cubicBezTo>
                <a:cubicBezTo>
                  <a:pt x="1117839" y="4351773"/>
                  <a:pt x="1128337" y="4350632"/>
                  <a:pt x="1139114" y="4350825"/>
                </a:cubicBezTo>
                <a:close/>
                <a:moveTo>
                  <a:pt x="2494380" y="4287070"/>
                </a:moveTo>
                <a:cubicBezTo>
                  <a:pt x="2510174" y="4328952"/>
                  <a:pt x="2497764" y="4365466"/>
                  <a:pt x="2469561" y="4398757"/>
                </a:cubicBezTo>
                <a:cubicBezTo>
                  <a:pt x="2463920" y="4405201"/>
                  <a:pt x="2449253" y="4410571"/>
                  <a:pt x="2441356" y="4407348"/>
                </a:cubicBezTo>
                <a:cubicBezTo>
                  <a:pt x="2433459" y="4405201"/>
                  <a:pt x="2426690" y="4392313"/>
                  <a:pt x="2424434" y="4383722"/>
                </a:cubicBezTo>
                <a:cubicBezTo>
                  <a:pt x="2419921" y="4349357"/>
                  <a:pt x="2451510" y="4304253"/>
                  <a:pt x="2494380" y="4287070"/>
                </a:cubicBezTo>
                <a:close/>
                <a:moveTo>
                  <a:pt x="1709175" y="4095914"/>
                </a:moveTo>
                <a:cubicBezTo>
                  <a:pt x="1705791" y="4094840"/>
                  <a:pt x="1701278" y="4099135"/>
                  <a:pt x="1697893" y="4101283"/>
                </a:cubicBezTo>
                <a:cubicBezTo>
                  <a:pt x="1673074" y="4119539"/>
                  <a:pt x="1649383" y="4137796"/>
                  <a:pt x="1623434" y="4157127"/>
                </a:cubicBezTo>
                <a:cubicBezTo>
                  <a:pt x="1635845" y="4170014"/>
                  <a:pt x="1641485" y="4178604"/>
                  <a:pt x="1649383" y="4182900"/>
                </a:cubicBezTo>
                <a:cubicBezTo>
                  <a:pt x="1683228" y="4202231"/>
                  <a:pt x="1711431" y="4222636"/>
                  <a:pt x="1726098" y="4262370"/>
                </a:cubicBezTo>
                <a:cubicBezTo>
                  <a:pt x="1737380" y="4291366"/>
                  <a:pt x="1833274" y="4318215"/>
                  <a:pt x="1854709" y="4299957"/>
                </a:cubicBezTo>
                <a:cubicBezTo>
                  <a:pt x="1906605" y="4253779"/>
                  <a:pt x="1952860" y="4202231"/>
                  <a:pt x="2001371" y="4152831"/>
                </a:cubicBezTo>
                <a:cubicBezTo>
                  <a:pt x="1987833" y="4142092"/>
                  <a:pt x="1984449" y="4136722"/>
                  <a:pt x="1978808" y="4135649"/>
                </a:cubicBezTo>
                <a:cubicBezTo>
                  <a:pt x="1890811" y="4109874"/>
                  <a:pt x="1797172" y="4120614"/>
                  <a:pt x="1709175" y="4095914"/>
                </a:cubicBezTo>
                <a:close/>
                <a:moveTo>
                  <a:pt x="2798985" y="3953082"/>
                </a:moveTo>
                <a:cubicBezTo>
                  <a:pt x="2870060" y="3981004"/>
                  <a:pt x="2929853" y="4019665"/>
                  <a:pt x="2978364" y="4079804"/>
                </a:cubicBezTo>
                <a:cubicBezTo>
                  <a:pt x="2901649" y="4090543"/>
                  <a:pt x="2793344" y="4014295"/>
                  <a:pt x="2798985" y="3953082"/>
                </a:cubicBezTo>
                <a:close/>
                <a:moveTo>
                  <a:pt x="1870503" y="3869317"/>
                </a:moveTo>
                <a:cubicBezTo>
                  <a:pt x="1833274" y="3867169"/>
                  <a:pt x="1791531" y="3898313"/>
                  <a:pt x="1791531" y="3927308"/>
                </a:cubicBezTo>
                <a:cubicBezTo>
                  <a:pt x="1791531" y="3969192"/>
                  <a:pt x="1825377" y="3977783"/>
                  <a:pt x="1859222" y="3982079"/>
                </a:cubicBezTo>
                <a:cubicBezTo>
                  <a:pt x="1882914" y="3985300"/>
                  <a:pt x="1906605" y="3988521"/>
                  <a:pt x="1930296" y="3986375"/>
                </a:cubicBezTo>
                <a:cubicBezTo>
                  <a:pt x="1979936" y="3984227"/>
                  <a:pt x="2005884" y="3959526"/>
                  <a:pt x="2017165" y="3904756"/>
                </a:cubicBezTo>
                <a:cubicBezTo>
                  <a:pt x="1993473" y="3898313"/>
                  <a:pt x="1972038" y="3891869"/>
                  <a:pt x="1950603" y="3886500"/>
                </a:cubicBezTo>
                <a:cubicBezTo>
                  <a:pt x="1923527" y="3880057"/>
                  <a:pt x="1897579" y="3870392"/>
                  <a:pt x="1870503" y="3869317"/>
                </a:cubicBezTo>
                <a:close/>
                <a:moveTo>
                  <a:pt x="2008140" y="3659904"/>
                </a:moveTo>
                <a:cubicBezTo>
                  <a:pt x="1979936" y="3658830"/>
                  <a:pt x="1959629" y="3664199"/>
                  <a:pt x="1947219" y="3692121"/>
                </a:cubicBezTo>
                <a:cubicBezTo>
                  <a:pt x="1932552" y="3725412"/>
                  <a:pt x="1947219" y="3747964"/>
                  <a:pt x="1970911" y="3770517"/>
                </a:cubicBezTo>
                <a:cubicBezTo>
                  <a:pt x="1991217" y="3789848"/>
                  <a:pt x="2011524" y="3795217"/>
                  <a:pt x="2038600" y="3783405"/>
                </a:cubicBezTo>
                <a:cubicBezTo>
                  <a:pt x="2093881" y="3757630"/>
                  <a:pt x="2127726" y="3714673"/>
                  <a:pt x="2160443" y="3659904"/>
                </a:cubicBezTo>
                <a:cubicBezTo>
                  <a:pt x="2104035" y="3659904"/>
                  <a:pt x="2055524" y="3660978"/>
                  <a:pt x="2008140" y="3659904"/>
                </a:cubicBezTo>
                <a:close/>
                <a:moveTo>
                  <a:pt x="2161570" y="3313030"/>
                </a:moveTo>
                <a:cubicBezTo>
                  <a:pt x="2100650" y="3315178"/>
                  <a:pt x="2041984" y="3350616"/>
                  <a:pt x="2036344" y="3424717"/>
                </a:cubicBezTo>
                <a:cubicBezTo>
                  <a:pt x="2032960" y="3467673"/>
                  <a:pt x="2028446" y="3509555"/>
                  <a:pt x="2028446" y="3552512"/>
                </a:cubicBezTo>
                <a:cubicBezTo>
                  <a:pt x="2028446" y="3592247"/>
                  <a:pt x="2007011" y="3600838"/>
                  <a:pt x="1973167" y="3599765"/>
                </a:cubicBezTo>
                <a:cubicBezTo>
                  <a:pt x="1880657" y="3599765"/>
                  <a:pt x="1843428" y="3644869"/>
                  <a:pt x="1865990" y="3742595"/>
                </a:cubicBezTo>
                <a:cubicBezTo>
                  <a:pt x="1873888" y="3721117"/>
                  <a:pt x="1878401" y="3710378"/>
                  <a:pt x="1881785" y="3699638"/>
                </a:cubicBezTo>
                <a:cubicBezTo>
                  <a:pt x="1898708" y="3647017"/>
                  <a:pt x="1911117" y="3637352"/>
                  <a:pt x="1966398" y="3635204"/>
                </a:cubicBezTo>
                <a:cubicBezTo>
                  <a:pt x="2037473" y="3633056"/>
                  <a:pt x="2065676" y="3608356"/>
                  <a:pt x="2069061" y="3540700"/>
                </a:cubicBezTo>
                <a:cubicBezTo>
                  <a:pt x="2071317" y="3503113"/>
                  <a:pt x="2067933" y="3465525"/>
                  <a:pt x="2070189" y="3427938"/>
                </a:cubicBezTo>
                <a:cubicBezTo>
                  <a:pt x="2072446" y="3371020"/>
                  <a:pt x="2109675" y="3336655"/>
                  <a:pt x="2170596" y="3337730"/>
                </a:cubicBezTo>
                <a:cubicBezTo>
                  <a:pt x="2247312" y="3338803"/>
                  <a:pt x="2325155" y="3343099"/>
                  <a:pt x="2401871" y="3345246"/>
                </a:cubicBezTo>
                <a:cubicBezTo>
                  <a:pt x="2417666" y="3345246"/>
                  <a:pt x="2433460" y="3345246"/>
                  <a:pt x="2449254" y="3345246"/>
                </a:cubicBezTo>
                <a:cubicBezTo>
                  <a:pt x="2450382" y="3339877"/>
                  <a:pt x="2451510" y="3335582"/>
                  <a:pt x="2451510" y="3330211"/>
                </a:cubicBezTo>
                <a:cubicBezTo>
                  <a:pt x="2432331" y="3324842"/>
                  <a:pt x="2412025" y="3314103"/>
                  <a:pt x="2392845" y="3313030"/>
                </a:cubicBezTo>
                <a:cubicBezTo>
                  <a:pt x="2316131" y="3310882"/>
                  <a:pt x="2238286" y="3310882"/>
                  <a:pt x="2161570" y="3313030"/>
                </a:cubicBezTo>
                <a:close/>
                <a:moveTo>
                  <a:pt x="2586890" y="3257186"/>
                </a:moveTo>
                <a:cubicBezTo>
                  <a:pt x="2621863" y="3257186"/>
                  <a:pt x="2654581" y="3266850"/>
                  <a:pt x="2652324" y="3311955"/>
                </a:cubicBezTo>
                <a:cubicBezTo>
                  <a:pt x="2650068" y="3357060"/>
                  <a:pt x="2633145" y="3379612"/>
                  <a:pt x="2585762" y="3382833"/>
                </a:cubicBezTo>
                <a:cubicBezTo>
                  <a:pt x="2468433" y="3391425"/>
                  <a:pt x="2351104" y="3400016"/>
                  <a:pt x="2234902" y="3406460"/>
                </a:cubicBezTo>
                <a:cubicBezTo>
                  <a:pt x="2213467" y="3407534"/>
                  <a:pt x="2190903" y="3395720"/>
                  <a:pt x="2168340" y="3396795"/>
                </a:cubicBezTo>
                <a:cubicBezTo>
                  <a:pt x="2148032" y="3396795"/>
                  <a:pt x="2111932" y="3403238"/>
                  <a:pt x="2109675" y="3411830"/>
                </a:cubicBezTo>
                <a:cubicBezTo>
                  <a:pt x="2105162" y="3439752"/>
                  <a:pt x="2108548" y="3471969"/>
                  <a:pt x="2118700" y="3498817"/>
                </a:cubicBezTo>
                <a:cubicBezTo>
                  <a:pt x="2122086" y="3507407"/>
                  <a:pt x="2154802" y="3511703"/>
                  <a:pt x="2173981" y="3510630"/>
                </a:cubicBezTo>
                <a:cubicBezTo>
                  <a:pt x="2240543" y="3505259"/>
                  <a:pt x="2307104" y="3494520"/>
                  <a:pt x="2374794" y="3491299"/>
                </a:cubicBezTo>
                <a:cubicBezTo>
                  <a:pt x="2418793" y="3489151"/>
                  <a:pt x="2454895" y="3546069"/>
                  <a:pt x="2433460" y="3583656"/>
                </a:cubicBezTo>
                <a:cubicBezTo>
                  <a:pt x="2427819" y="3593321"/>
                  <a:pt x="2412025" y="3599765"/>
                  <a:pt x="2399615" y="3601913"/>
                </a:cubicBezTo>
                <a:cubicBezTo>
                  <a:pt x="2305977" y="3625538"/>
                  <a:pt x="2261978" y="3674939"/>
                  <a:pt x="2245056" y="3766222"/>
                </a:cubicBezTo>
                <a:cubicBezTo>
                  <a:pt x="2239415" y="3796290"/>
                  <a:pt x="2224748" y="3827435"/>
                  <a:pt x="2205570" y="3853209"/>
                </a:cubicBezTo>
                <a:cubicBezTo>
                  <a:pt x="2169468" y="3900461"/>
                  <a:pt x="2148032" y="3946639"/>
                  <a:pt x="2159314" y="4008927"/>
                </a:cubicBezTo>
                <a:cubicBezTo>
                  <a:pt x="2167212" y="4054030"/>
                  <a:pt x="2155930" y="4102357"/>
                  <a:pt x="2151418" y="4148536"/>
                </a:cubicBezTo>
                <a:cubicBezTo>
                  <a:pt x="2148032" y="4194714"/>
                  <a:pt x="2140135" y="4240892"/>
                  <a:pt x="2137879" y="4287070"/>
                </a:cubicBezTo>
                <a:cubicBezTo>
                  <a:pt x="2136751" y="4314992"/>
                  <a:pt x="2126597" y="4332175"/>
                  <a:pt x="2104035" y="4350431"/>
                </a:cubicBezTo>
                <a:cubicBezTo>
                  <a:pt x="2054395" y="4390166"/>
                  <a:pt x="1997987" y="4397684"/>
                  <a:pt x="1938193" y="4407349"/>
                </a:cubicBezTo>
                <a:cubicBezTo>
                  <a:pt x="1895323" y="4413792"/>
                  <a:pt x="1855837" y="4437419"/>
                  <a:pt x="1815223" y="4452454"/>
                </a:cubicBezTo>
                <a:cubicBezTo>
                  <a:pt x="1787019" y="4462118"/>
                  <a:pt x="1757687" y="4478228"/>
                  <a:pt x="1729482" y="4478228"/>
                </a:cubicBezTo>
                <a:cubicBezTo>
                  <a:pt x="1647126" y="4477153"/>
                  <a:pt x="1573795" y="4453527"/>
                  <a:pt x="1512875" y="4395536"/>
                </a:cubicBezTo>
                <a:cubicBezTo>
                  <a:pt x="1462106" y="4347210"/>
                  <a:pt x="1407954" y="4303180"/>
                  <a:pt x="1354930" y="4258075"/>
                </a:cubicBezTo>
                <a:cubicBezTo>
                  <a:pt x="1263549" y="4179679"/>
                  <a:pt x="1215038" y="4084100"/>
                  <a:pt x="1245498" y="3968117"/>
                </a:cubicBezTo>
                <a:cubicBezTo>
                  <a:pt x="1257908" y="3918718"/>
                  <a:pt x="1299650" y="3875761"/>
                  <a:pt x="1332367" y="3825287"/>
                </a:cubicBezTo>
                <a:cubicBezTo>
                  <a:pt x="1402313" y="3896165"/>
                  <a:pt x="1489183" y="3932678"/>
                  <a:pt x="1525284" y="4016443"/>
                </a:cubicBezTo>
                <a:cubicBezTo>
                  <a:pt x="1534310" y="4037922"/>
                  <a:pt x="1550104" y="4041144"/>
                  <a:pt x="1572667" y="4030405"/>
                </a:cubicBezTo>
                <a:cubicBezTo>
                  <a:pt x="1620050" y="4007852"/>
                  <a:pt x="1645998" y="3974561"/>
                  <a:pt x="1647126" y="3923014"/>
                </a:cubicBezTo>
                <a:cubicBezTo>
                  <a:pt x="1647126" y="3894017"/>
                  <a:pt x="1647126" y="3862874"/>
                  <a:pt x="1657280" y="3836026"/>
                </a:cubicBezTo>
                <a:cubicBezTo>
                  <a:pt x="1678715" y="3781257"/>
                  <a:pt x="1721585" y="3758704"/>
                  <a:pt x="1799428" y="3752260"/>
                </a:cubicBezTo>
                <a:cubicBezTo>
                  <a:pt x="1807326" y="3710378"/>
                  <a:pt x="1818608" y="3668495"/>
                  <a:pt x="1823120" y="3625538"/>
                </a:cubicBezTo>
                <a:cubicBezTo>
                  <a:pt x="1829890" y="3553587"/>
                  <a:pt x="1868247" y="3512778"/>
                  <a:pt x="1944963" y="3507407"/>
                </a:cubicBezTo>
                <a:cubicBezTo>
                  <a:pt x="1983320" y="3505259"/>
                  <a:pt x="2000243" y="3491299"/>
                  <a:pt x="2003627" y="3454786"/>
                </a:cubicBezTo>
                <a:cubicBezTo>
                  <a:pt x="2005884" y="3426865"/>
                  <a:pt x="2012652" y="3398943"/>
                  <a:pt x="2018294" y="3372095"/>
                </a:cubicBezTo>
                <a:cubicBezTo>
                  <a:pt x="2038600" y="3285108"/>
                  <a:pt x="2057779" y="3271146"/>
                  <a:pt x="2158186" y="3264704"/>
                </a:cubicBezTo>
                <a:cubicBezTo>
                  <a:pt x="2238286" y="3259333"/>
                  <a:pt x="2318386" y="3264704"/>
                  <a:pt x="2398486" y="3263629"/>
                </a:cubicBezTo>
                <a:cubicBezTo>
                  <a:pt x="2461663" y="3262556"/>
                  <a:pt x="2523714" y="3256111"/>
                  <a:pt x="2586890" y="3257186"/>
                </a:cubicBezTo>
                <a:close/>
                <a:moveTo>
                  <a:pt x="2269875" y="3180937"/>
                </a:moveTo>
                <a:cubicBezTo>
                  <a:pt x="2277771" y="3179864"/>
                  <a:pt x="2298078" y="3199193"/>
                  <a:pt x="2298078" y="3207785"/>
                </a:cubicBezTo>
                <a:cubicBezTo>
                  <a:pt x="2294694" y="3238929"/>
                  <a:pt x="2269875" y="3246446"/>
                  <a:pt x="2233773" y="3247519"/>
                </a:cubicBezTo>
                <a:cubicBezTo>
                  <a:pt x="2239414" y="3218524"/>
                  <a:pt x="2231516" y="3187381"/>
                  <a:pt x="2269875" y="3180937"/>
                </a:cubicBezTo>
                <a:close/>
                <a:moveTo>
                  <a:pt x="4135971" y="3068679"/>
                </a:moveTo>
                <a:cubicBezTo>
                  <a:pt x="4123667" y="3069385"/>
                  <a:pt x="4110763" y="3072740"/>
                  <a:pt x="4097507" y="3078915"/>
                </a:cubicBezTo>
                <a:cubicBezTo>
                  <a:pt x="4055765" y="3100393"/>
                  <a:pt x="4017408" y="3127242"/>
                  <a:pt x="3976793" y="3150867"/>
                </a:cubicBezTo>
                <a:cubicBezTo>
                  <a:pt x="3979049" y="3156237"/>
                  <a:pt x="3981306" y="3161606"/>
                  <a:pt x="3984691" y="3166976"/>
                </a:cubicBezTo>
                <a:cubicBezTo>
                  <a:pt x="4000484" y="3159458"/>
                  <a:pt x="4015151" y="3151941"/>
                  <a:pt x="4030946" y="3145498"/>
                </a:cubicBezTo>
                <a:cubicBezTo>
                  <a:pt x="4074943" y="3129388"/>
                  <a:pt x="4115558" y="3082137"/>
                  <a:pt x="4165197" y="3116501"/>
                </a:cubicBezTo>
                <a:cubicBezTo>
                  <a:pt x="4213708" y="3149794"/>
                  <a:pt x="4221607" y="3204563"/>
                  <a:pt x="4210324" y="3258258"/>
                </a:cubicBezTo>
                <a:cubicBezTo>
                  <a:pt x="4203556" y="3289403"/>
                  <a:pt x="4191145" y="3319471"/>
                  <a:pt x="4180991" y="3349541"/>
                </a:cubicBezTo>
                <a:cubicBezTo>
                  <a:pt x="4131353" y="3494519"/>
                  <a:pt x="4032073" y="3594394"/>
                  <a:pt x="3880898" y="3645942"/>
                </a:cubicBezTo>
                <a:cubicBezTo>
                  <a:pt x="3871874" y="3649164"/>
                  <a:pt x="3863976" y="3657755"/>
                  <a:pt x="3854951" y="3663125"/>
                </a:cubicBezTo>
                <a:cubicBezTo>
                  <a:pt x="3856079" y="3666346"/>
                  <a:pt x="3857207" y="3670642"/>
                  <a:pt x="3858336" y="3673863"/>
                </a:cubicBezTo>
                <a:cubicBezTo>
                  <a:pt x="3873002" y="3671715"/>
                  <a:pt x="3888796" y="3672790"/>
                  <a:pt x="3902334" y="3667421"/>
                </a:cubicBezTo>
                <a:cubicBezTo>
                  <a:pt x="4079456" y="3601912"/>
                  <a:pt x="4195658" y="3485928"/>
                  <a:pt x="4236272" y="3305511"/>
                </a:cubicBezTo>
                <a:cubicBezTo>
                  <a:pt x="4249810" y="3244298"/>
                  <a:pt x="4250939" y="3186306"/>
                  <a:pt x="4223862" y="3129388"/>
                </a:cubicBezTo>
                <a:cubicBezTo>
                  <a:pt x="4204401" y="3088311"/>
                  <a:pt x="4172883" y="3066565"/>
                  <a:pt x="4135971" y="3068679"/>
                </a:cubicBezTo>
                <a:close/>
                <a:moveTo>
                  <a:pt x="4128249" y="3007097"/>
                </a:moveTo>
                <a:cubicBezTo>
                  <a:pt x="4157582" y="3003473"/>
                  <a:pt x="4187761" y="3009110"/>
                  <a:pt x="4219350" y="3029515"/>
                </a:cubicBezTo>
                <a:cubicBezTo>
                  <a:pt x="4290424" y="3076767"/>
                  <a:pt x="4317501" y="3143350"/>
                  <a:pt x="4306218" y="3221746"/>
                </a:cubicBezTo>
                <a:cubicBezTo>
                  <a:pt x="4287040" y="3352764"/>
                  <a:pt x="4237400" y="3471968"/>
                  <a:pt x="4143762" y="3571842"/>
                </a:cubicBezTo>
                <a:cubicBezTo>
                  <a:pt x="4111045" y="3606208"/>
                  <a:pt x="4102021" y="3642720"/>
                  <a:pt x="4112173" y="3689973"/>
                </a:cubicBezTo>
                <a:cubicBezTo>
                  <a:pt x="4118943" y="3718968"/>
                  <a:pt x="4113302" y="3755482"/>
                  <a:pt x="4100892" y="3783404"/>
                </a:cubicBezTo>
                <a:cubicBezTo>
                  <a:pt x="4029817" y="3939121"/>
                  <a:pt x="3901206" y="4031477"/>
                  <a:pt x="3731981" y="4074434"/>
                </a:cubicBezTo>
                <a:cubicBezTo>
                  <a:pt x="3706033" y="4080878"/>
                  <a:pt x="3674444" y="4069064"/>
                  <a:pt x="3646240" y="4062621"/>
                </a:cubicBezTo>
                <a:cubicBezTo>
                  <a:pt x="3616907" y="4056177"/>
                  <a:pt x="3589831" y="4056177"/>
                  <a:pt x="3584191" y="4090543"/>
                </a:cubicBezTo>
                <a:cubicBezTo>
                  <a:pt x="3565012" y="4216192"/>
                  <a:pt x="3479270" y="4237669"/>
                  <a:pt x="3382249" y="4243039"/>
                </a:cubicBezTo>
                <a:cubicBezTo>
                  <a:pt x="3268303" y="4250556"/>
                  <a:pt x="3165641" y="4218340"/>
                  <a:pt x="3075387" y="4152831"/>
                </a:cubicBezTo>
                <a:cubicBezTo>
                  <a:pt x="3060720" y="4142091"/>
                  <a:pt x="3050567" y="4125982"/>
                  <a:pt x="3039285" y="4113095"/>
                </a:cubicBezTo>
                <a:cubicBezTo>
                  <a:pt x="3040413" y="4109874"/>
                  <a:pt x="3042669" y="4105578"/>
                  <a:pt x="3046055" y="4101282"/>
                </a:cubicBezTo>
                <a:cubicBezTo>
                  <a:pt x="3103591" y="4115243"/>
                  <a:pt x="3161128" y="4135648"/>
                  <a:pt x="3219792" y="4143165"/>
                </a:cubicBezTo>
                <a:cubicBezTo>
                  <a:pt x="3279585" y="4151756"/>
                  <a:pt x="3341635" y="4150683"/>
                  <a:pt x="3403684" y="4149608"/>
                </a:cubicBezTo>
                <a:cubicBezTo>
                  <a:pt x="3423991" y="4148535"/>
                  <a:pt x="3446554" y="4136721"/>
                  <a:pt x="3463477" y="4123834"/>
                </a:cubicBezTo>
                <a:cubicBezTo>
                  <a:pt x="3505219" y="4089470"/>
                  <a:pt x="3499578" y="4052956"/>
                  <a:pt x="3451067" y="4030403"/>
                </a:cubicBezTo>
                <a:cubicBezTo>
                  <a:pt x="3414965" y="4013221"/>
                  <a:pt x="3377735" y="3997112"/>
                  <a:pt x="3341635" y="3979929"/>
                </a:cubicBezTo>
                <a:cubicBezTo>
                  <a:pt x="3312302" y="3965969"/>
                  <a:pt x="3304405" y="3943417"/>
                  <a:pt x="3313430" y="3912274"/>
                </a:cubicBezTo>
                <a:cubicBezTo>
                  <a:pt x="3319071" y="3895091"/>
                  <a:pt x="3320200" y="3876833"/>
                  <a:pt x="3323584" y="3856429"/>
                </a:cubicBezTo>
                <a:cubicBezTo>
                  <a:pt x="3366454" y="3846765"/>
                  <a:pt x="3411581" y="3849986"/>
                  <a:pt x="3447683" y="3878981"/>
                </a:cubicBezTo>
                <a:cubicBezTo>
                  <a:pt x="3563883" y="3972412"/>
                  <a:pt x="3681214" y="3941269"/>
                  <a:pt x="3796287" y="3883277"/>
                </a:cubicBezTo>
                <a:cubicBezTo>
                  <a:pt x="3848182" y="3857503"/>
                  <a:pt x="3889925" y="3814547"/>
                  <a:pt x="3936179" y="3779108"/>
                </a:cubicBezTo>
                <a:cubicBezTo>
                  <a:pt x="3932795" y="3773738"/>
                  <a:pt x="3930538" y="3769442"/>
                  <a:pt x="3927154" y="3764073"/>
                </a:cubicBezTo>
                <a:cubicBezTo>
                  <a:pt x="3915873" y="3766221"/>
                  <a:pt x="3904590" y="3767294"/>
                  <a:pt x="3894438" y="3770517"/>
                </a:cubicBezTo>
                <a:cubicBezTo>
                  <a:pt x="3824490" y="3795216"/>
                  <a:pt x="3748903" y="3765146"/>
                  <a:pt x="3719571" y="3699638"/>
                </a:cubicBezTo>
                <a:cubicBezTo>
                  <a:pt x="3702649" y="3662051"/>
                  <a:pt x="3712802" y="3623389"/>
                  <a:pt x="3753417" y="3602985"/>
                </a:cubicBezTo>
                <a:cubicBezTo>
                  <a:pt x="3787261" y="3585803"/>
                  <a:pt x="3825619" y="3568620"/>
                  <a:pt x="3862849" y="3565399"/>
                </a:cubicBezTo>
                <a:cubicBezTo>
                  <a:pt x="3942949" y="3557881"/>
                  <a:pt x="4001613" y="3521368"/>
                  <a:pt x="4039970" y="3458007"/>
                </a:cubicBezTo>
                <a:cubicBezTo>
                  <a:pt x="4076072" y="3397867"/>
                  <a:pt x="4105405" y="3334506"/>
                  <a:pt x="4135865" y="3271145"/>
                </a:cubicBezTo>
                <a:cubicBezTo>
                  <a:pt x="4141505" y="3259333"/>
                  <a:pt x="4146018" y="3244298"/>
                  <a:pt x="4143762" y="3232485"/>
                </a:cubicBezTo>
                <a:cubicBezTo>
                  <a:pt x="4139249" y="3212080"/>
                  <a:pt x="4129096" y="3192751"/>
                  <a:pt x="4122327" y="3173420"/>
                </a:cubicBezTo>
                <a:cubicBezTo>
                  <a:pt x="4099764" y="3182010"/>
                  <a:pt x="4072687" y="3185232"/>
                  <a:pt x="4053508" y="3199193"/>
                </a:cubicBezTo>
                <a:cubicBezTo>
                  <a:pt x="3986946" y="3246446"/>
                  <a:pt x="3923770" y="3296919"/>
                  <a:pt x="3859463" y="3347394"/>
                </a:cubicBezTo>
                <a:cubicBezTo>
                  <a:pt x="3832387" y="3368872"/>
                  <a:pt x="3805312" y="3389276"/>
                  <a:pt x="3779363" y="3411829"/>
                </a:cubicBezTo>
                <a:cubicBezTo>
                  <a:pt x="3680085" y="3499890"/>
                  <a:pt x="3559371" y="3534255"/>
                  <a:pt x="3426248" y="3539624"/>
                </a:cubicBezTo>
                <a:cubicBezTo>
                  <a:pt x="3334865" y="3543920"/>
                  <a:pt x="3250252" y="3529960"/>
                  <a:pt x="3179179" y="3468746"/>
                </a:cubicBezTo>
                <a:cubicBezTo>
                  <a:pt x="3126155" y="3422567"/>
                  <a:pt x="3094566" y="3365651"/>
                  <a:pt x="3093438" y="3296919"/>
                </a:cubicBezTo>
                <a:cubicBezTo>
                  <a:pt x="3093438" y="3282959"/>
                  <a:pt x="3102463" y="3268997"/>
                  <a:pt x="3111488" y="3246446"/>
                </a:cubicBezTo>
                <a:cubicBezTo>
                  <a:pt x="3194973" y="3412902"/>
                  <a:pt x="3365326" y="3479486"/>
                  <a:pt x="3516501" y="3408607"/>
                </a:cubicBezTo>
                <a:cubicBezTo>
                  <a:pt x="3576294" y="3380685"/>
                  <a:pt x="3627061" y="3335581"/>
                  <a:pt x="3680085" y="3296919"/>
                </a:cubicBezTo>
                <a:cubicBezTo>
                  <a:pt x="3792901" y="3217450"/>
                  <a:pt x="3904590" y="3136906"/>
                  <a:pt x="4017408" y="3056363"/>
                </a:cubicBezTo>
                <a:cubicBezTo>
                  <a:pt x="4025305" y="3050992"/>
                  <a:pt x="4033202" y="3045623"/>
                  <a:pt x="4042227" y="3040254"/>
                </a:cubicBezTo>
                <a:cubicBezTo>
                  <a:pt x="4070432" y="3023607"/>
                  <a:pt x="4098917" y="3010721"/>
                  <a:pt x="4128249" y="3007097"/>
                </a:cubicBezTo>
                <a:close/>
                <a:moveTo>
                  <a:pt x="424191" y="2750298"/>
                </a:moveTo>
                <a:cubicBezTo>
                  <a:pt x="462550" y="2749224"/>
                  <a:pt x="502035" y="2779293"/>
                  <a:pt x="500907" y="2809363"/>
                </a:cubicBezTo>
                <a:cubicBezTo>
                  <a:pt x="500907" y="2840506"/>
                  <a:pt x="476087" y="2863059"/>
                  <a:pt x="442242" y="2863059"/>
                </a:cubicBezTo>
                <a:cubicBezTo>
                  <a:pt x="400499" y="2863059"/>
                  <a:pt x="376808" y="2840506"/>
                  <a:pt x="375680" y="2797550"/>
                </a:cubicBezTo>
                <a:cubicBezTo>
                  <a:pt x="375680" y="2766407"/>
                  <a:pt x="392602" y="2751372"/>
                  <a:pt x="424191" y="2750298"/>
                </a:cubicBezTo>
                <a:close/>
                <a:moveTo>
                  <a:pt x="2688724" y="2731537"/>
                </a:moveTo>
                <a:cubicBezTo>
                  <a:pt x="2642664" y="2731236"/>
                  <a:pt x="2599299" y="2745734"/>
                  <a:pt x="2555301" y="2757816"/>
                </a:cubicBezTo>
                <a:cubicBezTo>
                  <a:pt x="2541763" y="2762111"/>
                  <a:pt x="2525969" y="2779293"/>
                  <a:pt x="2523712" y="2791107"/>
                </a:cubicBezTo>
                <a:cubicBezTo>
                  <a:pt x="2518072" y="2837285"/>
                  <a:pt x="2518072" y="2884538"/>
                  <a:pt x="2515815" y="2931789"/>
                </a:cubicBezTo>
                <a:cubicBezTo>
                  <a:pt x="2554174" y="2907090"/>
                  <a:pt x="2555301" y="2904942"/>
                  <a:pt x="2551917" y="2857689"/>
                </a:cubicBezTo>
                <a:cubicBezTo>
                  <a:pt x="2547404" y="2796476"/>
                  <a:pt x="2550788" y="2786811"/>
                  <a:pt x="2613966" y="2776072"/>
                </a:cubicBezTo>
                <a:cubicBezTo>
                  <a:pt x="2655708" y="2768555"/>
                  <a:pt x="2699706" y="2770703"/>
                  <a:pt x="2742577" y="2771776"/>
                </a:cubicBezTo>
                <a:cubicBezTo>
                  <a:pt x="2779806" y="2772851"/>
                  <a:pt x="2815908" y="2779293"/>
                  <a:pt x="2852010" y="2783589"/>
                </a:cubicBezTo>
                <a:cubicBezTo>
                  <a:pt x="2852010" y="2778220"/>
                  <a:pt x="2852010" y="2773924"/>
                  <a:pt x="2853138" y="2768555"/>
                </a:cubicBezTo>
                <a:cubicBezTo>
                  <a:pt x="2821549" y="2733115"/>
                  <a:pt x="2775294" y="2747077"/>
                  <a:pt x="2735808" y="2737410"/>
                </a:cubicBezTo>
                <a:cubicBezTo>
                  <a:pt x="2719732" y="2733383"/>
                  <a:pt x="2704079" y="2731638"/>
                  <a:pt x="2688724" y="2731537"/>
                </a:cubicBezTo>
                <a:close/>
                <a:moveTo>
                  <a:pt x="2425561" y="2399933"/>
                </a:moveTo>
                <a:cubicBezTo>
                  <a:pt x="2434304" y="2395368"/>
                  <a:pt x="2445304" y="2395368"/>
                  <a:pt x="2459407" y="2400201"/>
                </a:cubicBezTo>
                <a:cubicBezTo>
                  <a:pt x="2488739" y="2409866"/>
                  <a:pt x="2494380" y="2428123"/>
                  <a:pt x="2483099" y="2453897"/>
                </a:cubicBezTo>
                <a:cubicBezTo>
                  <a:pt x="2475201" y="2472153"/>
                  <a:pt x="2470688" y="2492557"/>
                  <a:pt x="2463920" y="2510815"/>
                </a:cubicBezTo>
                <a:cubicBezTo>
                  <a:pt x="2441356" y="2573101"/>
                  <a:pt x="2424434" y="2636462"/>
                  <a:pt x="2431202" y="2703046"/>
                </a:cubicBezTo>
                <a:cubicBezTo>
                  <a:pt x="2435715" y="2732041"/>
                  <a:pt x="2419921" y="2744928"/>
                  <a:pt x="2399615" y="2746002"/>
                </a:cubicBezTo>
                <a:cubicBezTo>
                  <a:pt x="2340949" y="2747076"/>
                  <a:pt x="2303720" y="2701971"/>
                  <a:pt x="2319513" y="2656866"/>
                </a:cubicBezTo>
                <a:cubicBezTo>
                  <a:pt x="2346591" y="2579545"/>
                  <a:pt x="2377051" y="2503297"/>
                  <a:pt x="2405255" y="2427049"/>
                </a:cubicBezTo>
                <a:cubicBezTo>
                  <a:pt x="2410331" y="2413625"/>
                  <a:pt x="2416819" y="2404497"/>
                  <a:pt x="2425561" y="2399933"/>
                </a:cubicBezTo>
                <a:close/>
                <a:moveTo>
                  <a:pt x="1411338" y="2276700"/>
                </a:moveTo>
                <a:cubicBezTo>
                  <a:pt x="1422620" y="2274552"/>
                  <a:pt x="1440671" y="2289587"/>
                  <a:pt x="1447440" y="2301401"/>
                </a:cubicBezTo>
                <a:cubicBezTo>
                  <a:pt x="1493695" y="2379797"/>
                  <a:pt x="1559129" y="2437787"/>
                  <a:pt x="1636972" y="2485040"/>
                </a:cubicBezTo>
                <a:cubicBezTo>
                  <a:pt x="1714816" y="2534440"/>
                  <a:pt x="1764455" y="2598875"/>
                  <a:pt x="1757686" y="2692306"/>
                </a:cubicBezTo>
                <a:cubicBezTo>
                  <a:pt x="1754302" y="2730966"/>
                  <a:pt x="1752045" y="2769627"/>
                  <a:pt x="1747532" y="2808289"/>
                </a:cubicBezTo>
                <a:cubicBezTo>
                  <a:pt x="1744148" y="2827618"/>
                  <a:pt x="1740764" y="2851245"/>
                  <a:pt x="1727226" y="2864132"/>
                </a:cubicBezTo>
                <a:cubicBezTo>
                  <a:pt x="1653894" y="2935011"/>
                  <a:pt x="1585076" y="3012332"/>
                  <a:pt x="1473387" y="3027367"/>
                </a:cubicBezTo>
                <a:cubicBezTo>
                  <a:pt x="1459849" y="3029515"/>
                  <a:pt x="1439543" y="3024145"/>
                  <a:pt x="1432773" y="3014480"/>
                </a:cubicBezTo>
                <a:cubicBezTo>
                  <a:pt x="1427133" y="3005889"/>
                  <a:pt x="1431646" y="2986558"/>
                  <a:pt x="1437287" y="2975819"/>
                </a:cubicBezTo>
                <a:cubicBezTo>
                  <a:pt x="1445184" y="2960784"/>
                  <a:pt x="1457593" y="2946823"/>
                  <a:pt x="1470003" y="2933936"/>
                </a:cubicBezTo>
                <a:cubicBezTo>
                  <a:pt x="1582819" y="2814731"/>
                  <a:pt x="1541078" y="2709488"/>
                  <a:pt x="1460978" y="2613910"/>
                </a:cubicBezTo>
                <a:cubicBezTo>
                  <a:pt x="1429389" y="2576322"/>
                  <a:pt x="1398928" y="2537662"/>
                  <a:pt x="1375238" y="2495779"/>
                </a:cubicBezTo>
                <a:cubicBezTo>
                  <a:pt x="1340263" y="2434566"/>
                  <a:pt x="1343649" y="2369057"/>
                  <a:pt x="1372981" y="2306770"/>
                </a:cubicBezTo>
                <a:cubicBezTo>
                  <a:pt x="1379749" y="2293883"/>
                  <a:pt x="1396673" y="2278848"/>
                  <a:pt x="1411338" y="2276700"/>
                </a:cubicBezTo>
                <a:close/>
                <a:moveTo>
                  <a:pt x="2714478" y="2164243"/>
                </a:moveTo>
                <a:cubicBezTo>
                  <a:pt x="2720295" y="2164209"/>
                  <a:pt x="2725514" y="2165417"/>
                  <a:pt x="2730168" y="2167699"/>
                </a:cubicBezTo>
                <a:cubicBezTo>
                  <a:pt x="2739474" y="2172262"/>
                  <a:pt x="2746526" y="2181123"/>
                  <a:pt x="2751603" y="2192936"/>
                </a:cubicBezTo>
                <a:cubicBezTo>
                  <a:pt x="2773038" y="2243409"/>
                  <a:pt x="2792216" y="2294958"/>
                  <a:pt x="2814779" y="2344357"/>
                </a:cubicBezTo>
                <a:cubicBezTo>
                  <a:pt x="2835087" y="2387314"/>
                  <a:pt x="2858778" y="2430271"/>
                  <a:pt x="2885854" y="2470006"/>
                </a:cubicBezTo>
                <a:cubicBezTo>
                  <a:pt x="2929853" y="2534440"/>
                  <a:pt x="2925340" y="2553771"/>
                  <a:pt x="2844111" y="2585989"/>
                </a:cubicBezTo>
                <a:cubicBezTo>
                  <a:pt x="2824933" y="2561289"/>
                  <a:pt x="2798986" y="2536588"/>
                  <a:pt x="2785447" y="2507593"/>
                </a:cubicBezTo>
                <a:cubicBezTo>
                  <a:pt x="2743705" y="2413089"/>
                  <a:pt x="2706476" y="2317510"/>
                  <a:pt x="2668117" y="2221932"/>
                </a:cubicBezTo>
                <a:cubicBezTo>
                  <a:pt x="2657965" y="2196158"/>
                  <a:pt x="2666990" y="2177901"/>
                  <a:pt x="2695193" y="2168236"/>
                </a:cubicBezTo>
                <a:cubicBezTo>
                  <a:pt x="2702244" y="2165551"/>
                  <a:pt x="2708661" y="2164276"/>
                  <a:pt x="2714478" y="2164243"/>
                </a:cubicBezTo>
                <a:close/>
                <a:moveTo>
                  <a:pt x="2344334" y="2146757"/>
                </a:moveTo>
                <a:cubicBezTo>
                  <a:pt x="2353359" y="2148905"/>
                  <a:pt x="2361256" y="2168236"/>
                  <a:pt x="2369153" y="2180049"/>
                </a:cubicBezTo>
                <a:cubicBezTo>
                  <a:pt x="2357872" y="2206897"/>
                  <a:pt x="2349975" y="2231597"/>
                  <a:pt x="2338693" y="2254149"/>
                </a:cubicBezTo>
                <a:cubicBezTo>
                  <a:pt x="2242799" y="2449602"/>
                  <a:pt x="2145776" y="2645054"/>
                  <a:pt x="2053267" y="2841581"/>
                </a:cubicBezTo>
                <a:cubicBezTo>
                  <a:pt x="2025062" y="2900646"/>
                  <a:pt x="2014909" y="2967228"/>
                  <a:pt x="1992346" y="3028441"/>
                </a:cubicBezTo>
                <a:cubicBezTo>
                  <a:pt x="1973167" y="3081063"/>
                  <a:pt x="1946090" y="3131538"/>
                  <a:pt x="1922398" y="3182012"/>
                </a:cubicBezTo>
                <a:cubicBezTo>
                  <a:pt x="1911117" y="3206712"/>
                  <a:pt x="1894195" y="3220672"/>
                  <a:pt x="1862606" y="3208860"/>
                </a:cubicBezTo>
                <a:cubicBezTo>
                  <a:pt x="1832146" y="3197047"/>
                  <a:pt x="1827633" y="3177716"/>
                  <a:pt x="1836658" y="3150868"/>
                </a:cubicBezTo>
                <a:cubicBezTo>
                  <a:pt x="1887425" y="3005889"/>
                  <a:pt x="1934809" y="2860911"/>
                  <a:pt x="2004755" y="2721302"/>
                </a:cubicBezTo>
                <a:cubicBezTo>
                  <a:pt x="2073573" y="2584915"/>
                  <a:pt x="2144648" y="2449602"/>
                  <a:pt x="2217980" y="2315362"/>
                </a:cubicBezTo>
                <a:cubicBezTo>
                  <a:pt x="2230389" y="2291737"/>
                  <a:pt x="2234902" y="2264888"/>
                  <a:pt x="2246183" y="2240188"/>
                </a:cubicBezTo>
                <a:cubicBezTo>
                  <a:pt x="2258594" y="2212266"/>
                  <a:pt x="2272131" y="2183271"/>
                  <a:pt x="2292439" y="2160719"/>
                </a:cubicBezTo>
                <a:cubicBezTo>
                  <a:pt x="2301464" y="2149980"/>
                  <a:pt x="2327412" y="2145684"/>
                  <a:pt x="2344334" y="2146757"/>
                </a:cubicBezTo>
                <a:close/>
                <a:moveTo>
                  <a:pt x="3843669" y="1981375"/>
                </a:moveTo>
                <a:cubicBezTo>
                  <a:pt x="3880898" y="2016814"/>
                  <a:pt x="3891052" y="2057622"/>
                  <a:pt x="3886539" y="2097358"/>
                </a:cubicBezTo>
                <a:cubicBezTo>
                  <a:pt x="3879771" y="2171457"/>
                  <a:pt x="3874130" y="2247705"/>
                  <a:pt x="3854950" y="2319658"/>
                </a:cubicBezTo>
                <a:cubicBezTo>
                  <a:pt x="3836901" y="2388389"/>
                  <a:pt x="3807568" y="2457119"/>
                  <a:pt x="3772594" y="2519407"/>
                </a:cubicBezTo>
                <a:cubicBezTo>
                  <a:pt x="3654137" y="2726671"/>
                  <a:pt x="3493937" y="2904942"/>
                  <a:pt x="3297636" y="3045624"/>
                </a:cubicBezTo>
                <a:cubicBezTo>
                  <a:pt x="3206254" y="3111133"/>
                  <a:pt x="3126153" y="3179864"/>
                  <a:pt x="3062977" y="3268998"/>
                </a:cubicBezTo>
                <a:cubicBezTo>
                  <a:pt x="2984005" y="3379612"/>
                  <a:pt x="2906162" y="3491299"/>
                  <a:pt x="2826062" y="3600839"/>
                </a:cubicBezTo>
                <a:cubicBezTo>
                  <a:pt x="2778679" y="3666347"/>
                  <a:pt x="2750474" y="3735079"/>
                  <a:pt x="2751603" y="3816696"/>
                </a:cubicBezTo>
                <a:cubicBezTo>
                  <a:pt x="2751603" y="3974561"/>
                  <a:pt x="2688425" y="4107727"/>
                  <a:pt x="2559813" y="4209749"/>
                </a:cubicBezTo>
                <a:cubicBezTo>
                  <a:pt x="2548531" y="4221562"/>
                  <a:pt x="2532737" y="4226932"/>
                  <a:pt x="2515815" y="4236597"/>
                </a:cubicBezTo>
                <a:cubicBezTo>
                  <a:pt x="2492123" y="4192566"/>
                  <a:pt x="2516943" y="4165717"/>
                  <a:pt x="2533866" y="4139944"/>
                </a:cubicBezTo>
                <a:cubicBezTo>
                  <a:pt x="2592531" y="4049736"/>
                  <a:pt x="2643298" y="3955231"/>
                  <a:pt x="2665862" y="3851061"/>
                </a:cubicBezTo>
                <a:cubicBezTo>
                  <a:pt x="2683912" y="3768370"/>
                  <a:pt x="2695193" y="3685678"/>
                  <a:pt x="2707604" y="3601913"/>
                </a:cubicBezTo>
                <a:cubicBezTo>
                  <a:pt x="2726782" y="3462304"/>
                  <a:pt x="2793344" y="3346321"/>
                  <a:pt x="2894880" y="3246447"/>
                </a:cubicBezTo>
                <a:cubicBezTo>
                  <a:pt x="3055080" y="3089655"/>
                  <a:pt x="3210766" y="2930716"/>
                  <a:pt x="3373222" y="2776072"/>
                </a:cubicBezTo>
                <a:cubicBezTo>
                  <a:pt x="3568396" y="2590285"/>
                  <a:pt x="3710545" y="2377650"/>
                  <a:pt x="3779363" y="2122058"/>
                </a:cubicBezTo>
                <a:cubicBezTo>
                  <a:pt x="3788388" y="2087692"/>
                  <a:pt x="3803055" y="2053328"/>
                  <a:pt x="3817721" y="2020035"/>
                </a:cubicBezTo>
                <a:cubicBezTo>
                  <a:pt x="3823361" y="2007148"/>
                  <a:pt x="3833515" y="1996410"/>
                  <a:pt x="3843669" y="1981375"/>
                </a:cubicBezTo>
                <a:close/>
                <a:moveTo>
                  <a:pt x="768283" y="1930900"/>
                </a:moveTo>
                <a:cubicBezTo>
                  <a:pt x="777308" y="1929827"/>
                  <a:pt x="786333" y="1938418"/>
                  <a:pt x="795359" y="1942714"/>
                </a:cubicBezTo>
                <a:cubicBezTo>
                  <a:pt x="790846" y="1951305"/>
                  <a:pt x="787462" y="1965265"/>
                  <a:pt x="780692" y="1968488"/>
                </a:cubicBezTo>
                <a:cubicBezTo>
                  <a:pt x="714130" y="1991040"/>
                  <a:pt x="647568" y="2010370"/>
                  <a:pt x="578750" y="1980300"/>
                </a:cubicBezTo>
                <a:cubicBezTo>
                  <a:pt x="577622" y="1974931"/>
                  <a:pt x="576493" y="1970636"/>
                  <a:pt x="575366" y="1966340"/>
                </a:cubicBezTo>
                <a:cubicBezTo>
                  <a:pt x="600185" y="1959896"/>
                  <a:pt x="623877" y="1952378"/>
                  <a:pt x="648697" y="1948083"/>
                </a:cubicBezTo>
                <a:cubicBezTo>
                  <a:pt x="688182" y="1940566"/>
                  <a:pt x="728797" y="1935196"/>
                  <a:pt x="768283" y="1930900"/>
                </a:cubicBezTo>
                <a:close/>
                <a:moveTo>
                  <a:pt x="1137193" y="1811696"/>
                </a:moveTo>
                <a:cubicBezTo>
                  <a:pt x="1131553" y="1869687"/>
                  <a:pt x="1130424" y="1918014"/>
                  <a:pt x="1121399" y="1965266"/>
                </a:cubicBezTo>
                <a:cubicBezTo>
                  <a:pt x="1087554" y="2144609"/>
                  <a:pt x="1111245" y="2318584"/>
                  <a:pt x="1172167" y="2490410"/>
                </a:cubicBezTo>
                <a:cubicBezTo>
                  <a:pt x="1235344" y="2667606"/>
                  <a:pt x="1295137" y="2845876"/>
                  <a:pt x="1358314" y="3023072"/>
                </a:cubicBezTo>
                <a:cubicBezTo>
                  <a:pt x="1396671" y="3129390"/>
                  <a:pt x="1385390" y="3233559"/>
                  <a:pt x="1347033" y="3336655"/>
                </a:cubicBezTo>
                <a:cubicBezTo>
                  <a:pt x="1299650" y="3464452"/>
                  <a:pt x="1269190" y="3593321"/>
                  <a:pt x="1291752" y="3728635"/>
                </a:cubicBezTo>
                <a:cubicBezTo>
                  <a:pt x="1291752" y="3730783"/>
                  <a:pt x="1291752" y="3734004"/>
                  <a:pt x="1291752" y="3736152"/>
                </a:cubicBezTo>
                <a:cubicBezTo>
                  <a:pt x="1290625" y="3758704"/>
                  <a:pt x="1322214" y="3786626"/>
                  <a:pt x="1281599" y="3800587"/>
                </a:cubicBezTo>
                <a:cubicBezTo>
                  <a:pt x="1259036" y="3810252"/>
                  <a:pt x="1201499" y="3771591"/>
                  <a:pt x="1190217" y="3742595"/>
                </a:cubicBezTo>
                <a:cubicBezTo>
                  <a:pt x="1202628" y="3737226"/>
                  <a:pt x="1215037" y="3732931"/>
                  <a:pt x="1230831" y="3726487"/>
                </a:cubicBezTo>
                <a:cubicBezTo>
                  <a:pt x="1191345" y="3612652"/>
                  <a:pt x="1225191" y="3506334"/>
                  <a:pt x="1270317" y="3397868"/>
                </a:cubicBezTo>
                <a:cubicBezTo>
                  <a:pt x="1289496" y="3351690"/>
                  <a:pt x="1278215" y="3290477"/>
                  <a:pt x="1270317" y="3236782"/>
                </a:cubicBezTo>
                <a:cubicBezTo>
                  <a:pt x="1252266" y="3112208"/>
                  <a:pt x="1231960" y="2988707"/>
                  <a:pt x="1206012" y="2865207"/>
                </a:cubicBezTo>
                <a:cubicBezTo>
                  <a:pt x="1196986" y="2824398"/>
                  <a:pt x="1166526" y="2786811"/>
                  <a:pt x="1149604" y="2747076"/>
                </a:cubicBezTo>
                <a:cubicBezTo>
                  <a:pt x="1114629" y="2666533"/>
                  <a:pt x="1074016" y="2588136"/>
                  <a:pt x="1051453" y="2504372"/>
                </a:cubicBezTo>
                <a:cubicBezTo>
                  <a:pt x="1023248" y="2401276"/>
                  <a:pt x="1010838" y="2294958"/>
                  <a:pt x="993916" y="2189714"/>
                </a:cubicBezTo>
                <a:cubicBezTo>
                  <a:pt x="983762" y="2129574"/>
                  <a:pt x="995045" y="2070509"/>
                  <a:pt x="1018735" y="2013592"/>
                </a:cubicBezTo>
                <a:cubicBezTo>
                  <a:pt x="1033402" y="1979227"/>
                  <a:pt x="1042427" y="1942714"/>
                  <a:pt x="1053709" y="1907275"/>
                </a:cubicBezTo>
                <a:cubicBezTo>
                  <a:pt x="1066118" y="1869687"/>
                  <a:pt x="1085298" y="1837470"/>
                  <a:pt x="1137193" y="1811696"/>
                </a:cubicBezTo>
                <a:close/>
                <a:moveTo>
                  <a:pt x="3878643" y="1777330"/>
                </a:moveTo>
                <a:cubicBezTo>
                  <a:pt x="3918128" y="1813844"/>
                  <a:pt x="3918128" y="1815991"/>
                  <a:pt x="3877514" y="1849283"/>
                </a:cubicBezTo>
                <a:cubicBezTo>
                  <a:pt x="3866233" y="1840691"/>
                  <a:pt x="3854951" y="1831026"/>
                  <a:pt x="3840285" y="1818139"/>
                </a:cubicBezTo>
                <a:cubicBezTo>
                  <a:pt x="3853823" y="1804179"/>
                  <a:pt x="3866233" y="1790217"/>
                  <a:pt x="3878643" y="1777330"/>
                </a:cubicBezTo>
                <a:close/>
                <a:moveTo>
                  <a:pt x="2976108" y="1764443"/>
                </a:moveTo>
                <a:cubicBezTo>
                  <a:pt x="2955801" y="1814917"/>
                  <a:pt x="2921956" y="1852505"/>
                  <a:pt x="2866676" y="1866466"/>
                </a:cubicBezTo>
                <a:cubicBezTo>
                  <a:pt x="2720014" y="1900831"/>
                  <a:pt x="2572223" y="1931975"/>
                  <a:pt x="2421050" y="1883648"/>
                </a:cubicBezTo>
                <a:cubicBezTo>
                  <a:pt x="2412024" y="1880426"/>
                  <a:pt x="2399615" y="1889018"/>
                  <a:pt x="2389461" y="1891165"/>
                </a:cubicBezTo>
                <a:cubicBezTo>
                  <a:pt x="2396229" y="1898683"/>
                  <a:pt x="2401870" y="1912644"/>
                  <a:pt x="2409767" y="1913718"/>
                </a:cubicBezTo>
                <a:cubicBezTo>
                  <a:pt x="2468433" y="1924458"/>
                  <a:pt x="2527096" y="1939491"/>
                  <a:pt x="2586890" y="1942714"/>
                </a:cubicBezTo>
                <a:cubicBezTo>
                  <a:pt x="2703092" y="1949157"/>
                  <a:pt x="2813652" y="1918014"/>
                  <a:pt x="2924213" y="1887944"/>
                </a:cubicBezTo>
                <a:cubicBezTo>
                  <a:pt x="2949032" y="1881501"/>
                  <a:pt x="2971595" y="1852505"/>
                  <a:pt x="2988518" y="1829952"/>
                </a:cubicBezTo>
                <a:cubicBezTo>
                  <a:pt x="3000928" y="1810623"/>
                  <a:pt x="3009953" y="1784848"/>
                  <a:pt x="2976108" y="1764443"/>
                </a:cubicBezTo>
                <a:close/>
                <a:moveTo>
                  <a:pt x="2607374" y="1634182"/>
                </a:moveTo>
                <a:cubicBezTo>
                  <a:pt x="2563904" y="1632017"/>
                  <a:pt x="2524558" y="1643897"/>
                  <a:pt x="2486483" y="1672087"/>
                </a:cubicBezTo>
                <a:cubicBezTo>
                  <a:pt x="2463920" y="1688195"/>
                  <a:pt x="2434588" y="1705378"/>
                  <a:pt x="2408639" y="1704305"/>
                </a:cubicBezTo>
                <a:cubicBezTo>
                  <a:pt x="2355615" y="1702157"/>
                  <a:pt x="2320642" y="1722561"/>
                  <a:pt x="2293567" y="1765518"/>
                </a:cubicBezTo>
                <a:cubicBezTo>
                  <a:pt x="2422177" y="1864318"/>
                  <a:pt x="2756116" y="1861097"/>
                  <a:pt x="2864419" y="1760148"/>
                </a:cubicBezTo>
                <a:cubicBezTo>
                  <a:pt x="2842984" y="1726857"/>
                  <a:pt x="2820421" y="1692491"/>
                  <a:pt x="2797857" y="1660274"/>
                </a:cubicBezTo>
                <a:cubicBezTo>
                  <a:pt x="2788832" y="1647924"/>
                  <a:pt x="2778679" y="1640138"/>
                  <a:pt x="2766691" y="1636648"/>
                </a:cubicBezTo>
                <a:cubicBezTo>
                  <a:pt x="2754705" y="1633157"/>
                  <a:pt x="2740885" y="1633963"/>
                  <a:pt x="2724527" y="1638796"/>
                </a:cubicBezTo>
                <a:cubicBezTo>
                  <a:pt x="2701963" y="1645239"/>
                  <a:pt x="2674887" y="1646313"/>
                  <a:pt x="2652324" y="1640944"/>
                </a:cubicBezTo>
                <a:cubicBezTo>
                  <a:pt x="2636812" y="1637186"/>
                  <a:pt x="2621864" y="1634903"/>
                  <a:pt x="2607374" y="1634182"/>
                </a:cubicBezTo>
                <a:close/>
                <a:moveTo>
                  <a:pt x="3484912" y="1499052"/>
                </a:moveTo>
                <a:cubicBezTo>
                  <a:pt x="3492810" y="1500529"/>
                  <a:pt x="3500142" y="1503482"/>
                  <a:pt x="3504091" y="1507778"/>
                </a:cubicBezTo>
                <a:cubicBezTo>
                  <a:pt x="3571781" y="1589395"/>
                  <a:pt x="3648496" y="1667791"/>
                  <a:pt x="3648496" y="1780553"/>
                </a:cubicBezTo>
                <a:cubicBezTo>
                  <a:pt x="3648496" y="1878278"/>
                  <a:pt x="3650753" y="1976005"/>
                  <a:pt x="3639471" y="2073732"/>
                </a:cubicBezTo>
                <a:cubicBezTo>
                  <a:pt x="3631574" y="2141388"/>
                  <a:pt x="3609010" y="2209045"/>
                  <a:pt x="3543577" y="2253075"/>
                </a:cubicBezTo>
                <a:cubicBezTo>
                  <a:pt x="3525526" y="2264888"/>
                  <a:pt x="3510859" y="2288514"/>
                  <a:pt x="3507475" y="2308918"/>
                </a:cubicBezTo>
                <a:cubicBezTo>
                  <a:pt x="3489424" y="2425976"/>
                  <a:pt x="3408197" y="2494706"/>
                  <a:pt x="3306662" y="2539810"/>
                </a:cubicBezTo>
                <a:cubicBezTo>
                  <a:pt x="3219792" y="2578472"/>
                  <a:pt x="3166768" y="2638611"/>
                  <a:pt x="3125026" y="2714859"/>
                </a:cubicBezTo>
                <a:cubicBezTo>
                  <a:pt x="3120514" y="2723450"/>
                  <a:pt x="3116001" y="2732041"/>
                  <a:pt x="3112615" y="2740633"/>
                </a:cubicBezTo>
                <a:cubicBezTo>
                  <a:pt x="3109231" y="2744929"/>
                  <a:pt x="3109231" y="2750298"/>
                  <a:pt x="3108104" y="2756741"/>
                </a:cubicBezTo>
                <a:cubicBezTo>
                  <a:pt x="3125026" y="2757816"/>
                  <a:pt x="3139693" y="2758889"/>
                  <a:pt x="3166768" y="2761037"/>
                </a:cubicBezTo>
                <a:cubicBezTo>
                  <a:pt x="3149846" y="2773924"/>
                  <a:pt x="3141949" y="2785737"/>
                  <a:pt x="3131795" y="2787885"/>
                </a:cubicBezTo>
                <a:cubicBezTo>
                  <a:pt x="3025748" y="2808290"/>
                  <a:pt x="2920827" y="2829768"/>
                  <a:pt x="2813652" y="2843729"/>
                </a:cubicBezTo>
                <a:cubicBezTo>
                  <a:pt x="2757243" y="2851245"/>
                  <a:pt x="2698579" y="2846950"/>
                  <a:pt x="2641042" y="2844802"/>
                </a:cubicBezTo>
                <a:cubicBezTo>
                  <a:pt x="2603812" y="2843729"/>
                  <a:pt x="2583506" y="2853393"/>
                  <a:pt x="2582377" y="2894202"/>
                </a:cubicBezTo>
                <a:cubicBezTo>
                  <a:pt x="2581249" y="2933937"/>
                  <a:pt x="2571096" y="2973672"/>
                  <a:pt x="2563198" y="3024146"/>
                </a:cubicBezTo>
                <a:cubicBezTo>
                  <a:pt x="2620735" y="3015556"/>
                  <a:pt x="2672631" y="3008037"/>
                  <a:pt x="2723398" y="2999446"/>
                </a:cubicBezTo>
                <a:cubicBezTo>
                  <a:pt x="2753859" y="2994077"/>
                  <a:pt x="2783192" y="2986559"/>
                  <a:pt x="2813652" y="2980115"/>
                </a:cubicBezTo>
                <a:cubicBezTo>
                  <a:pt x="2877957" y="2967228"/>
                  <a:pt x="2899392" y="2984411"/>
                  <a:pt x="2896008" y="3047772"/>
                </a:cubicBezTo>
                <a:cubicBezTo>
                  <a:pt x="2896008" y="3058512"/>
                  <a:pt x="2892624" y="3068177"/>
                  <a:pt x="2890367" y="3081063"/>
                </a:cubicBezTo>
                <a:cubicBezTo>
                  <a:pt x="2875700" y="3076769"/>
                  <a:pt x="2864419" y="3073546"/>
                  <a:pt x="2848625" y="3068177"/>
                </a:cubicBezTo>
                <a:cubicBezTo>
                  <a:pt x="2850881" y="3081063"/>
                  <a:pt x="2853138" y="3090729"/>
                  <a:pt x="2856522" y="3102542"/>
                </a:cubicBezTo>
                <a:cubicBezTo>
                  <a:pt x="2806883" y="3114355"/>
                  <a:pt x="2757243" y="3132612"/>
                  <a:pt x="2707604" y="3135834"/>
                </a:cubicBezTo>
                <a:cubicBezTo>
                  <a:pt x="2630889" y="3141203"/>
                  <a:pt x="2554174" y="3136907"/>
                  <a:pt x="2476329" y="3136907"/>
                </a:cubicBezTo>
                <a:cubicBezTo>
                  <a:pt x="2443612" y="3136907"/>
                  <a:pt x="2410896" y="3141203"/>
                  <a:pt x="2379307" y="3134759"/>
                </a:cubicBezTo>
                <a:cubicBezTo>
                  <a:pt x="2345462" y="3128316"/>
                  <a:pt x="2308232" y="3117577"/>
                  <a:pt x="2281156" y="3098246"/>
                </a:cubicBezTo>
                <a:cubicBezTo>
                  <a:pt x="2247311" y="3074621"/>
                  <a:pt x="2257465" y="3040255"/>
                  <a:pt x="2300335" y="3031664"/>
                </a:cubicBezTo>
                <a:cubicBezTo>
                  <a:pt x="2343205" y="3023072"/>
                  <a:pt x="2386075" y="3020925"/>
                  <a:pt x="2430075" y="3017702"/>
                </a:cubicBezTo>
                <a:cubicBezTo>
                  <a:pt x="2492123" y="3012333"/>
                  <a:pt x="2500021" y="3002668"/>
                  <a:pt x="2467304" y="2948972"/>
                </a:cubicBezTo>
                <a:cubicBezTo>
                  <a:pt x="2424434" y="2880242"/>
                  <a:pt x="2424434" y="2812585"/>
                  <a:pt x="2476329" y="2751372"/>
                </a:cubicBezTo>
                <a:cubicBezTo>
                  <a:pt x="2520328" y="2698750"/>
                  <a:pt x="2586890" y="2690159"/>
                  <a:pt x="2652324" y="2686937"/>
                </a:cubicBezTo>
                <a:cubicBezTo>
                  <a:pt x="2739192" y="2682641"/>
                  <a:pt x="2826062" y="2679420"/>
                  <a:pt x="2906162" y="2726671"/>
                </a:cubicBezTo>
                <a:cubicBezTo>
                  <a:pt x="2918572" y="2734189"/>
                  <a:pt x="2946775" y="2726671"/>
                  <a:pt x="2962570" y="2718081"/>
                </a:cubicBezTo>
                <a:cubicBezTo>
                  <a:pt x="3043798" y="2672976"/>
                  <a:pt x="3104719" y="2606393"/>
                  <a:pt x="3161128" y="2535515"/>
                </a:cubicBezTo>
                <a:cubicBezTo>
                  <a:pt x="3219792" y="2462489"/>
                  <a:pt x="3278457" y="2389462"/>
                  <a:pt x="3341635" y="2319658"/>
                </a:cubicBezTo>
                <a:cubicBezTo>
                  <a:pt x="3481527" y="2162867"/>
                  <a:pt x="3528910" y="1983523"/>
                  <a:pt x="3492808" y="1781626"/>
                </a:cubicBezTo>
                <a:cubicBezTo>
                  <a:pt x="3479270" y="1708600"/>
                  <a:pt x="3463476" y="1634500"/>
                  <a:pt x="3449938" y="1561473"/>
                </a:cubicBezTo>
                <a:cubicBezTo>
                  <a:pt x="3447683" y="1551808"/>
                  <a:pt x="3446554" y="1542144"/>
                  <a:pt x="3447683" y="1533552"/>
                </a:cubicBezTo>
                <a:cubicBezTo>
                  <a:pt x="3449938" y="1521739"/>
                  <a:pt x="3454451" y="1502409"/>
                  <a:pt x="3462348" y="1499187"/>
                </a:cubicBezTo>
                <a:cubicBezTo>
                  <a:pt x="3468553" y="1497576"/>
                  <a:pt x="3477015" y="1497576"/>
                  <a:pt x="3484912" y="1499052"/>
                </a:cubicBezTo>
                <a:close/>
                <a:moveTo>
                  <a:pt x="218636" y="1470795"/>
                </a:moveTo>
                <a:cubicBezTo>
                  <a:pt x="207512" y="1472405"/>
                  <a:pt x="195737" y="1476365"/>
                  <a:pt x="183892" y="1483078"/>
                </a:cubicBezTo>
                <a:cubicBezTo>
                  <a:pt x="208711" y="1502409"/>
                  <a:pt x="226762" y="1518517"/>
                  <a:pt x="248197" y="1531404"/>
                </a:cubicBezTo>
                <a:cubicBezTo>
                  <a:pt x="254966" y="1535700"/>
                  <a:pt x="269632" y="1535700"/>
                  <a:pt x="276402" y="1532478"/>
                </a:cubicBezTo>
                <a:cubicBezTo>
                  <a:pt x="282042" y="1529256"/>
                  <a:pt x="286555" y="1516369"/>
                  <a:pt x="285427" y="1508851"/>
                </a:cubicBezTo>
                <a:cubicBezTo>
                  <a:pt x="281477" y="1491132"/>
                  <a:pt x="267939" y="1477977"/>
                  <a:pt x="249466" y="1472607"/>
                </a:cubicBezTo>
                <a:cubicBezTo>
                  <a:pt x="240229" y="1469922"/>
                  <a:pt x="229758" y="1469184"/>
                  <a:pt x="218636" y="1470795"/>
                </a:cubicBezTo>
                <a:close/>
                <a:moveTo>
                  <a:pt x="2613966" y="1461600"/>
                </a:moveTo>
                <a:cubicBezTo>
                  <a:pt x="2622992" y="1504557"/>
                  <a:pt x="2707604" y="1551808"/>
                  <a:pt x="2780935" y="1556104"/>
                </a:cubicBezTo>
                <a:cubicBezTo>
                  <a:pt x="2736936" y="1493818"/>
                  <a:pt x="2672631" y="1488447"/>
                  <a:pt x="2613966" y="1461600"/>
                </a:cubicBezTo>
                <a:close/>
                <a:moveTo>
                  <a:pt x="2360128" y="1445490"/>
                </a:moveTo>
                <a:cubicBezTo>
                  <a:pt x="2215722" y="1474487"/>
                  <a:pt x="2066805" y="1622686"/>
                  <a:pt x="2041984" y="1760148"/>
                </a:cubicBezTo>
                <a:cubicBezTo>
                  <a:pt x="2040857" y="1767666"/>
                  <a:pt x="2046497" y="1776257"/>
                  <a:pt x="2049882" y="1783774"/>
                </a:cubicBezTo>
                <a:cubicBezTo>
                  <a:pt x="2058906" y="1779478"/>
                  <a:pt x="2073573" y="1778405"/>
                  <a:pt x="2076957" y="1771961"/>
                </a:cubicBezTo>
                <a:cubicBezTo>
                  <a:pt x="2092752" y="1744039"/>
                  <a:pt x="2107419" y="1716117"/>
                  <a:pt x="2119828" y="1686047"/>
                </a:cubicBezTo>
                <a:cubicBezTo>
                  <a:pt x="2152546" y="1607653"/>
                  <a:pt x="2204441" y="1546439"/>
                  <a:pt x="2286797" y="1509926"/>
                </a:cubicBezTo>
                <a:cubicBezTo>
                  <a:pt x="2318386" y="1497039"/>
                  <a:pt x="2347718" y="1476635"/>
                  <a:pt x="2378179" y="1458377"/>
                </a:cubicBezTo>
                <a:cubicBezTo>
                  <a:pt x="2375923" y="1455156"/>
                  <a:pt x="2373666" y="1451934"/>
                  <a:pt x="2371410" y="1447638"/>
                </a:cubicBezTo>
                <a:cubicBezTo>
                  <a:pt x="2368026" y="1446565"/>
                  <a:pt x="2363513" y="1445490"/>
                  <a:pt x="2360128" y="1445490"/>
                </a:cubicBezTo>
                <a:close/>
                <a:moveTo>
                  <a:pt x="4610824" y="1242520"/>
                </a:moveTo>
                <a:cubicBezTo>
                  <a:pt x="4643541" y="1243594"/>
                  <a:pt x="4678514" y="1272590"/>
                  <a:pt x="4677386" y="1298364"/>
                </a:cubicBezTo>
                <a:cubicBezTo>
                  <a:pt x="4678514" y="1328434"/>
                  <a:pt x="4641284" y="1359577"/>
                  <a:pt x="4606311" y="1359577"/>
                </a:cubicBezTo>
                <a:cubicBezTo>
                  <a:pt x="4571338" y="1359577"/>
                  <a:pt x="4547647" y="1334877"/>
                  <a:pt x="4547647" y="1299438"/>
                </a:cubicBezTo>
                <a:cubicBezTo>
                  <a:pt x="4548774" y="1268294"/>
                  <a:pt x="4576979" y="1242520"/>
                  <a:pt x="4610824" y="1242520"/>
                </a:cubicBezTo>
                <a:close/>
                <a:moveTo>
                  <a:pt x="2133367" y="840876"/>
                </a:moveTo>
                <a:cubicBezTo>
                  <a:pt x="2149161" y="838729"/>
                  <a:pt x="2166083" y="846245"/>
                  <a:pt x="2183005" y="849468"/>
                </a:cubicBezTo>
                <a:cubicBezTo>
                  <a:pt x="2177365" y="864503"/>
                  <a:pt x="2175110" y="884907"/>
                  <a:pt x="2163827" y="892424"/>
                </a:cubicBezTo>
                <a:cubicBezTo>
                  <a:pt x="2114188" y="928937"/>
                  <a:pt x="2063421" y="965451"/>
                  <a:pt x="2009268" y="995519"/>
                </a:cubicBezTo>
                <a:cubicBezTo>
                  <a:pt x="1899836" y="1054586"/>
                  <a:pt x="1810710" y="1135130"/>
                  <a:pt x="1732867" y="1226412"/>
                </a:cubicBezTo>
                <a:cubicBezTo>
                  <a:pt x="1720457" y="1240372"/>
                  <a:pt x="1715944" y="1270442"/>
                  <a:pt x="1722713" y="1286551"/>
                </a:cubicBezTo>
                <a:cubicBezTo>
                  <a:pt x="1755431" y="1360652"/>
                  <a:pt x="1750917" y="1433677"/>
                  <a:pt x="1717072" y="1503482"/>
                </a:cubicBezTo>
                <a:cubicBezTo>
                  <a:pt x="1687740" y="1562547"/>
                  <a:pt x="1669689" y="1622686"/>
                  <a:pt x="1673074" y="1689269"/>
                </a:cubicBezTo>
                <a:cubicBezTo>
                  <a:pt x="1673074" y="1701082"/>
                  <a:pt x="1667433" y="1721487"/>
                  <a:pt x="1659536" y="1723635"/>
                </a:cubicBezTo>
                <a:cubicBezTo>
                  <a:pt x="1623434" y="1734373"/>
                  <a:pt x="1624562" y="1761222"/>
                  <a:pt x="1632460" y="1784848"/>
                </a:cubicBezTo>
                <a:cubicBezTo>
                  <a:pt x="1647126" y="1826731"/>
                  <a:pt x="1667433" y="1867539"/>
                  <a:pt x="1685483" y="1908348"/>
                </a:cubicBezTo>
                <a:cubicBezTo>
                  <a:pt x="1702407" y="1949157"/>
                  <a:pt x="1722713" y="1988892"/>
                  <a:pt x="1738507" y="2023257"/>
                </a:cubicBezTo>
                <a:cubicBezTo>
                  <a:pt x="1718201" y="2052253"/>
                  <a:pt x="1705791" y="2074805"/>
                  <a:pt x="1688869" y="2094135"/>
                </a:cubicBezTo>
                <a:cubicBezTo>
                  <a:pt x="1678715" y="2104874"/>
                  <a:pt x="1657280" y="2118835"/>
                  <a:pt x="1648254" y="2115614"/>
                </a:cubicBezTo>
                <a:cubicBezTo>
                  <a:pt x="1597486" y="2098431"/>
                  <a:pt x="1542207" y="2085544"/>
                  <a:pt x="1514002" y="2032922"/>
                </a:cubicBezTo>
                <a:cubicBezTo>
                  <a:pt x="1512875" y="2030774"/>
                  <a:pt x="1511746" y="2026479"/>
                  <a:pt x="1509489" y="2026479"/>
                </a:cubicBezTo>
                <a:cubicBezTo>
                  <a:pt x="1422621" y="1998556"/>
                  <a:pt x="1416979" y="1914791"/>
                  <a:pt x="1382006" y="1852505"/>
                </a:cubicBezTo>
                <a:cubicBezTo>
                  <a:pt x="1327854" y="1756926"/>
                  <a:pt x="1288368" y="1655978"/>
                  <a:pt x="1287241" y="1544291"/>
                </a:cubicBezTo>
                <a:cubicBezTo>
                  <a:pt x="1284984" y="1371391"/>
                  <a:pt x="1374109" y="1240372"/>
                  <a:pt x="1501592" y="1130834"/>
                </a:cubicBezTo>
                <a:cubicBezTo>
                  <a:pt x="1587334" y="1056734"/>
                  <a:pt x="1678715" y="989077"/>
                  <a:pt x="1798301" y="970820"/>
                </a:cubicBezTo>
                <a:cubicBezTo>
                  <a:pt x="1811839" y="968672"/>
                  <a:pt x="1825377" y="961155"/>
                  <a:pt x="1835530" y="952563"/>
                </a:cubicBezTo>
                <a:cubicBezTo>
                  <a:pt x="1896452" y="899942"/>
                  <a:pt x="1973167" y="882760"/>
                  <a:pt x="2048754" y="863428"/>
                </a:cubicBezTo>
                <a:cubicBezTo>
                  <a:pt x="2076959" y="855911"/>
                  <a:pt x="2105162" y="845172"/>
                  <a:pt x="2133367" y="840876"/>
                </a:cubicBezTo>
                <a:close/>
                <a:moveTo>
                  <a:pt x="2680299" y="767347"/>
                </a:moveTo>
                <a:cubicBezTo>
                  <a:pt x="2730379" y="765636"/>
                  <a:pt x="2778397" y="772682"/>
                  <a:pt x="2818165" y="812955"/>
                </a:cubicBezTo>
                <a:cubicBezTo>
                  <a:pt x="2822678" y="817251"/>
                  <a:pt x="2836216" y="817251"/>
                  <a:pt x="2844113" y="816177"/>
                </a:cubicBezTo>
                <a:cubicBezTo>
                  <a:pt x="2926469" y="805438"/>
                  <a:pt x="2989646" y="845172"/>
                  <a:pt x="3013337" y="920346"/>
                </a:cubicBezTo>
                <a:cubicBezTo>
                  <a:pt x="3021235" y="946120"/>
                  <a:pt x="3037029" y="970820"/>
                  <a:pt x="3053952" y="992299"/>
                </a:cubicBezTo>
                <a:cubicBezTo>
                  <a:pt x="3073131" y="1016998"/>
                  <a:pt x="3085540" y="1111504"/>
                  <a:pt x="3064105" y="1132982"/>
                </a:cubicBezTo>
                <a:cubicBezTo>
                  <a:pt x="3056207" y="1141572"/>
                  <a:pt x="3032517" y="1144795"/>
                  <a:pt x="3021235" y="1139426"/>
                </a:cubicBezTo>
                <a:cubicBezTo>
                  <a:pt x="3005440" y="1132982"/>
                  <a:pt x="2990775" y="1117947"/>
                  <a:pt x="2981749" y="1103986"/>
                </a:cubicBezTo>
                <a:cubicBezTo>
                  <a:pt x="2934366" y="1027737"/>
                  <a:pt x="2855394" y="1007334"/>
                  <a:pt x="2770781" y="997670"/>
                </a:cubicBezTo>
                <a:cubicBezTo>
                  <a:pt x="2730168" y="993373"/>
                  <a:pt x="2689553" y="990152"/>
                  <a:pt x="2648939" y="989077"/>
                </a:cubicBezTo>
                <a:cubicBezTo>
                  <a:pt x="2597044" y="988003"/>
                  <a:pt x="2588018" y="996594"/>
                  <a:pt x="2586890" y="1047069"/>
                </a:cubicBezTo>
                <a:cubicBezTo>
                  <a:pt x="2586890" y="1059955"/>
                  <a:pt x="2586890" y="1073917"/>
                  <a:pt x="2586890" y="1086803"/>
                </a:cubicBezTo>
                <a:cubicBezTo>
                  <a:pt x="2590274" y="1086803"/>
                  <a:pt x="2591403" y="1086803"/>
                  <a:pt x="2592531" y="1086803"/>
                </a:cubicBezTo>
                <a:cubicBezTo>
                  <a:pt x="2591403" y="1108281"/>
                  <a:pt x="2595915" y="1130834"/>
                  <a:pt x="2589147" y="1150164"/>
                </a:cubicBezTo>
                <a:cubicBezTo>
                  <a:pt x="2562071" y="1227486"/>
                  <a:pt x="2598171" y="1300512"/>
                  <a:pt x="2604941" y="1374612"/>
                </a:cubicBezTo>
                <a:cubicBezTo>
                  <a:pt x="2606069" y="1389647"/>
                  <a:pt x="2629760" y="1407904"/>
                  <a:pt x="2646682" y="1414347"/>
                </a:cubicBezTo>
                <a:cubicBezTo>
                  <a:pt x="2735808" y="1448713"/>
                  <a:pt x="2811395" y="1497039"/>
                  <a:pt x="2871189" y="1568991"/>
                </a:cubicBezTo>
                <a:cubicBezTo>
                  <a:pt x="2886983" y="1587247"/>
                  <a:pt x="2908418" y="1601209"/>
                  <a:pt x="2928724" y="1615169"/>
                </a:cubicBezTo>
                <a:cubicBezTo>
                  <a:pt x="3021235" y="1676383"/>
                  <a:pt x="3052823" y="1764443"/>
                  <a:pt x="3048310" y="1865391"/>
                </a:cubicBezTo>
                <a:cubicBezTo>
                  <a:pt x="3044926" y="1935196"/>
                  <a:pt x="2990775" y="1971709"/>
                  <a:pt x="2917443" y="1962044"/>
                </a:cubicBezTo>
                <a:cubicBezTo>
                  <a:pt x="2875700" y="1956674"/>
                  <a:pt x="2833959" y="1950231"/>
                  <a:pt x="2792216" y="1949157"/>
                </a:cubicBezTo>
                <a:cubicBezTo>
                  <a:pt x="2751603" y="1948083"/>
                  <a:pt x="2717757" y="1971709"/>
                  <a:pt x="2722270" y="2008223"/>
                </a:cubicBezTo>
                <a:cubicBezTo>
                  <a:pt x="2730168" y="2069436"/>
                  <a:pt x="2690681" y="2090914"/>
                  <a:pt x="2647811" y="2114540"/>
                </a:cubicBezTo>
                <a:cubicBezTo>
                  <a:pt x="2593658" y="2144610"/>
                  <a:pt x="2540636" y="2173605"/>
                  <a:pt x="2470688" y="2148905"/>
                </a:cubicBezTo>
                <a:cubicBezTo>
                  <a:pt x="2410896" y="2127427"/>
                  <a:pt x="2365769" y="2096283"/>
                  <a:pt x="2348847" y="2037218"/>
                </a:cubicBezTo>
                <a:cubicBezTo>
                  <a:pt x="2334180" y="1984596"/>
                  <a:pt x="2296951" y="1967414"/>
                  <a:pt x="2245054" y="1958822"/>
                </a:cubicBezTo>
                <a:cubicBezTo>
                  <a:pt x="2192032" y="1950231"/>
                  <a:pt x="2137879" y="1939491"/>
                  <a:pt x="2087111" y="1921235"/>
                </a:cubicBezTo>
                <a:cubicBezTo>
                  <a:pt x="1997987" y="1890092"/>
                  <a:pt x="1972038" y="1839618"/>
                  <a:pt x="1996858" y="1754779"/>
                </a:cubicBezTo>
                <a:cubicBezTo>
                  <a:pt x="2011524" y="1703230"/>
                  <a:pt x="2032960" y="1653831"/>
                  <a:pt x="2052138" y="1603357"/>
                </a:cubicBezTo>
                <a:cubicBezTo>
                  <a:pt x="2054395" y="1595839"/>
                  <a:pt x="2058906" y="1588322"/>
                  <a:pt x="2064548" y="1582952"/>
                </a:cubicBezTo>
                <a:cubicBezTo>
                  <a:pt x="2160443" y="1502409"/>
                  <a:pt x="2251824" y="1417569"/>
                  <a:pt x="2389461" y="1402534"/>
                </a:cubicBezTo>
                <a:cubicBezTo>
                  <a:pt x="2461663" y="1395017"/>
                  <a:pt x="2461663" y="1386425"/>
                  <a:pt x="2453766" y="1314474"/>
                </a:cubicBezTo>
                <a:cubicBezTo>
                  <a:pt x="2444741" y="1226412"/>
                  <a:pt x="2449253" y="1138351"/>
                  <a:pt x="2480842" y="1053512"/>
                </a:cubicBezTo>
                <a:cubicBezTo>
                  <a:pt x="2487612" y="1034181"/>
                  <a:pt x="2495509" y="1015925"/>
                  <a:pt x="2500021" y="996594"/>
                </a:cubicBezTo>
                <a:cubicBezTo>
                  <a:pt x="2506790" y="968672"/>
                  <a:pt x="2496636" y="949344"/>
                  <a:pt x="2465048" y="942899"/>
                </a:cubicBezTo>
                <a:cubicBezTo>
                  <a:pt x="2433459" y="936455"/>
                  <a:pt x="2401870" y="928937"/>
                  <a:pt x="2371410" y="920346"/>
                </a:cubicBezTo>
                <a:cubicBezTo>
                  <a:pt x="2322899" y="907461"/>
                  <a:pt x="2315002" y="883835"/>
                  <a:pt x="2346591" y="848394"/>
                </a:cubicBezTo>
                <a:cubicBezTo>
                  <a:pt x="2386075" y="803290"/>
                  <a:pt x="2426690" y="766776"/>
                  <a:pt x="2500021" y="780737"/>
                </a:cubicBezTo>
                <a:cubicBezTo>
                  <a:pt x="2540636" y="788255"/>
                  <a:pt x="2585762" y="774293"/>
                  <a:pt x="2629760" y="771072"/>
                </a:cubicBezTo>
                <a:cubicBezTo>
                  <a:pt x="2646682" y="769462"/>
                  <a:pt x="2663606" y="767918"/>
                  <a:pt x="2680299" y="767347"/>
                </a:cubicBezTo>
                <a:close/>
                <a:moveTo>
                  <a:pt x="2151418" y="576693"/>
                </a:moveTo>
                <a:cubicBezTo>
                  <a:pt x="2023935" y="605691"/>
                  <a:pt x="1897579" y="641129"/>
                  <a:pt x="1788147" y="713082"/>
                </a:cubicBezTo>
                <a:cubicBezTo>
                  <a:pt x="1678715" y="783959"/>
                  <a:pt x="1574923" y="863429"/>
                  <a:pt x="1467748" y="939677"/>
                </a:cubicBezTo>
                <a:cubicBezTo>
                  <a:pt x="1451953" y="927864"/>
                  <a:pt x="1432775" y="912829"/>
                  <a:pt x="1412467" y="897794"/>
                </a:cubicBezTo>
                <a:cubicBezTo>
                  <a:pt x="1410211" y="901016"/>
                  <a:pt x="1406827" y="903163"/>
                  <a:pt x="1404570" y="906386"/>
                </a:cubicBezTo>
                <a:cubicBezTo>
                  <a:pt x="1419237" y="927864"/>
                  <a:pt x="1435031" y="948269"/>
                  <a:pt x="1449697" y="968672"/>
                </a:cubicBezTo>
                <a:cubicBezTo>
                  <a:pt x="1389904" y="1032034"/>
                  <a:pt x="1294010" y="1034181"/>
                  <a:pt x="1165398" y="971894"/>
                </a:cubicBezTo>
                <a:cubicBezTo>
                  <a:pt x="1175552" y="988003"/>
                  <a:pt x="1180065" y="994446"/>
                  <a:pt x="1184577" y="1000890"/>
                </a:cubicBezTo>
                <a:cubicBezTo>
                  <a:pt x="1239857" y="1063178"/>
                  <a:pt x="1305292" y="1076065"/>
                  <a:pt x="1405698" y="1036329"/>
                </a:cubicBezTo>
                <a:cubicBezTo>
                  <a:pt x="1466619" y="1011629"/>
                  <a:pt x="1520772" y="966525"/>
                  <a:pt x="1572667" y="924643"/>
                </a:cubicBezTo>
                <a:cubicBezTo>
                  <a:pt x="1694509" y="829063"/>
                  <a:pt x="1801685" y="714155"/>
                  <a:pt x="1961886" y="672272"/>
                </a:cubicBezTo>
                <a:cubicBezTo>
                  <a:pt x="1996859" y="662606"/>
                  <a:pt x="2030703" y="649719"/>
                  <a:pt x="2063421" y="635759"/>
                </a:cubicBezTo>
                <a:cubicBezTo>
                  <a:pt x="2096137" y="621798"/>
                  <a:pt x="2126597" y="603541"/>
                  <a:pt x="2157059" y="587433"/>
                </a:cubicBezTo>
                <a:cubicBezTo>
                  <a:pt x="2154802" y="584210"/>
                  <a:pt x="2153674" y="580990"/>
                  <a:pt x="2151418" y="576693"/>
                </a:cubicBezTo>
                <a:close/>
                <a:moveTo>
                  <a:pt x="2332207" y="323786"/>
                </a:moveTo>
                <a:cubicBezTo>
                  <a:pt x="2419640" y="327277"/>
                  <a:pt x="2506791" y="340969"/>
                  <a:pt x="2593660" y="361911"/>
                </a:cubicBezTo>
                <a:cubicBezTo>
                  <a:pt x="2677145" y="382315"/>
                  <a:pt x="2764013" y="394129"/>
                  <a:pt x="2839601" y="441380"/>
                </a:cubicBezTo>
                <a:cubicBezTo>
                  <a:pt x="2877958" y="469302"/>
                  <a:pt x="2880214" y="474671"/>
                  <a:pt x="2847497" y="515480"/>
                </a:cubicBezTo>
                <a:cubicBezTo>
                  <a:pt x="2917444" y="553067"/>
                  <a:pt x="2984006" y="588506"/>
                  <a:pt x="3050568" y="623946"/>
                </a:cubicBezTo>
                <a:cubicBezTo>
                  <a:pt x="3051695" y="622873"/>
                  <a:pt x="3053952" y="620725"/>
                  <a:pt x="3055081" y="619650"/>
                </a:cubicBezTo>
                <a:cubicBezTo>
                  <a:pt x="3016722" y="586358"/>
                  <a:pt x="2977237" y="551994"/>
                  <a:pt x="2938879" y="518701"/>
                </a:cubicBezTo>
                <a:cubicBezTo>
                  <a:pt x="2978366" y="480041"/>
                  <a:pt x="3020107" y="477893"/>
                  <a:pt x="3059593" y="514408"/>
                </a:cubicBezTo>
                <a:cubicBezTo>
                  <a:pt x="3087797" y="541255"/>
                  <a:pt x="3110360" y="559511"/>
                  <a:pt x="3157743" y="543402"/>
                </a:cubicBezTo>
                <a:cubicBezTo>
                  <a:pt x="3182563" y="534811"/>
                  <a:pt x="3224305" y="551994"/>
                  <a:pt x="3249125" y="569176"/>
                </a:cubicBezTo>
                <a:cubicBezTo>
                  <a:pt x="3346148" y="640054"/>
                  <a:pt x="3439786" y="715228"/>
                  <a:pt x="3534552" y="788255"/>
                </a:cubicBezTo>
                <a:cubicBezTo>
                  <a:pt x="3590960" y="832285"/>
                  <a:pt x="3648496" y="875243"/>
                  <a:pt x="3668804" y="948269"/>
                </a:cubicBezTo>
                <a:cubicBezTo>
                  <a:pt x="3672188" y="961155"/>
                  <a:pt x="3692495" y="970820"/>
                  <a:pt x="3704906" y="980486"/>
                </a:cubicBezTo>
                <a:cubicBezTo>
                  <a:pt x="3727468" y="998743"/>
                  <a:pt x="3757930" y="1008408"/>
                  <a:pt x="3762441" y="1044920"/>
                </a:cubicBezTo>
                <a:cubicBezTo>
                  <a:pt x="3763570" y="1057807"/>
                  <a:pt x="3786133" y="1069621"/>
                  <a:pt x="3801927" y="1079286"/>
                </a:cubicBezTo>
                <a:cubicBezTo>
                  <a:pt x="3877515" y="1127612"/>
                  <a:pt x="3903462" y="1200639"/>
                  <a:pt x="3880900" y="1275812"/>
                </a:cubicBezTo>
                <a:cubicBezTo>
                  <a:pt x="3857208" y="1356356"/>
                  <a:pt x="3875259" y="1421865"/>
                  <a:pt x="3911360" y="1490595"/>
                </a:cubicBezTo>
                <a:cubicBezTo>
                  <a:pt x="3948589" y="1560400"/>
                  <a:pt x="3953102" y="1631278"/>
                  <a:pt x="3911360" y="1701082"/>
                </a:cubicBezTo>
                <a:cubicBezTo>
                  <a:pt x="3902335" y="1716117"/>
                  <a:pt x="3886540" y="1726856"/>
                  <a:pt x="3874130" y="1739744"/>
                </a:cubicBezTo>
                <a:cubicBezTo>
                  <a:pt x="3869618" y="1738670"/>
                  <a:pt x="3863976" y="1737596"/>
                  <a:pt x="3859465" y="1736522"/>
                </a:cubicBezTo>
                <a:cubicBezTo>
                  <a:pt x="3856080" y="1713969"/>
                  <a:pt x="3849311" y="1692491"/>
                  <a:pt x="3849311" y="1669939"/>
                </a:cubicBezTo>
                <a:cubicBezTo>
                  <a:pt x="3847054" y="1541069"/>
                  <a:pt x="3818851" y="1417569"/>
                  <a:pt x="3748903" y="1305882"/>
                </a:cubicBezTo>
                <a:cubicBezTo>
                  <a:pt x="3729725" y="1275812"/>
                  <a:pt x="3700393" y="1251113"/>
                  <a:pt x="3675573" y="1225338"/>
                </a:cubicBezTo>
                <a:cubicBezTo>
                  <a:pt x="3662035" y="1210304"/>
                  <a:pt x="3645112" y="1197416"/>
                  <a:pt x="3633831" y="1181308"/>
                </a:cubicBezTo>
                <a:cubicBezTo>
                  <a:pt x="3614652" y="1152312"/>
                  <a:pt x="3601114" y="1120095"/>
                  <a:pt x="3553731" y="1123316"/>
                </a:cubicBezTo>
                <a:cubicBezTo>
                  <a:pt x="3541321" y="1124391"/>
                  <a:pt x="3526655" y="1106133"/>
                  <a:pt x="3514245" y="1095394"/>
                </a:cubicBezTo>
                <a:cubicBezTo>
                  <a:pt x="3472502" y="1064252"/>
                  <a:pt x="3430761" y="1033108"/>
                  <a:pt x="3389018" y="1000890"/>
                </a:cubicBezTo>
                <a:cubicBezTo>
                  <a:pt x="3360813" y="979411"/>
                  <a:pt x="3333738" y="955785"/>
                  <a:pt x="3303278" y="936455"/>
                </a:cubicBezTo>
                <a:cubicBezTo>
                  <a:pt x="3234459" y="891352"/>
                  <a:pt x="3165641" y="844098"/>
                  <a:pt x="3093438" y="803290"/>
                </a:cubicBezTo>
                <a:cubicBezTo>
                  <a:pt x="3013339" y="759258"/>
                  <a:pt x="2932110" y="715228"/>
                  <a:pt x="2846369" y="681937"/>
                </a:cubicBezTo>
                <a:cubicBezTo>
                  <a:pt x="2734681" y="637908"/>
                  <a:pt x="2622992" y="594950"/>
                  <a:pt x="2496637" y="592802"/>
                </a:cubicBezTo>
                <a:cubicBezTo>
                  <a:pt x="2301464" y="589580"/>
                  <a:pt x="2143521" y="674420"/>
                  <a:pt x="1982192" y="759258"/>
                </a:cubicBezTo>
                <a:cubicBezTo>
                  <a:pt x="1895323" y="805438"/>
                  <a:pt x="1806198" y="847320"/>
                  <a:pt x="1722714" y="898868"/>
                </a:cubicBezTo>
                <a:cubicBezTo>
                  <a:pt x="1658407" y="939677"/>
                  <a:pt x="1603128" y="992298"/>
                  <a:pt x="1544463" y="1039552"/>
                </a:cubicBezTo>
                <a:cubicBezTo>
                  <a:pt x="1489183" y="1083582"/>
                  <a:pt x="1427133" y="1121168"/>
                  <a:pt x="1353803" y="1125464"/>
                </a:cubicBezTo>
                <a:cubicBezTo>
                  <a:pt x="1265805" y="1131908"/>
                  <a:pt x="1176680" y="1120095"/>
                  <a:pt x="1102220" y="1071770"/>
                </a:cubicBezTo>
                <a:cubicBezTo>
                  <a:pt x="1026634" y="1023442"/>
                  <a:pt x="986020" y="949344"/>
                  <a:pt x="973610" y="863429"/>
                </a:cubicBezTo>
                <a:cubicBezTo>
                  <a:pt x="963456" y="790403"/>
                  <a:pt x="995045" y="757112"/>
                  <a:pt x="1072888" y="752817"/>
                </a:cubicBezTo>
                <a:cubicBezTo>
                  <a:pt x="1085298" y="751742"/>
                  <a:pt x="1101093" y="747446"/>
                  <a:pt x="1110118" y="739929"/>
                </a:cubicBezTo>
                <a:cubicBezTo>
                  <a:pt x="1172168" y="690528"/>
                  <a:pt x="1239857" y="681937"/>
                  <a:pt x="1315445" y="702342"/>
                </a:cubicBezTo>
                <a:cubicBezTo>
                  <a:pt x="1331239" y="706638"/>
                  <a:pt x="1348162" y="708784"/>
                  <a:pt x="1365084" y="712008"/>
                </a:cubicBezTo>
                <a:cubicBezTo>
                  <a:pt x="1426005" y="723819"/>
                  <a:pt x="1474516" y="710934"/>
                  <a:pt x="1519643" y="664754"/>
                </a:cubicBezTo>
                <a:cubicBezTo>
                  <a:pt x="1669690" y="509037"/>
                  <a:pt x="1849068" y="396275"/>
                  <a:pt x="2069061" y="346876"/>
                </a:cubicBezTo>
                <a:cubicBezTo>
                  <a:pt x="2157059" y="327008"/>
                  <a:pt x="2244774" y="320297"/>
                  <a:pt x="2332207" y="323786"/>
                </a:cubicBezTo>
                <a:close/>
                <a:moveTo>
                  <a:pt x="374658" y="288750"/>
                </a:moveTo>
                <a:cubicBezTo>
                  <a:pt x="474183" y="282710"/>
                  <a:pt x="575930" y="333451"/>
                  <a:pt x="635159" y="415606"/>
                </a:cubicBezTo>
                <a:cubicBezTo>
                  <a:pt x="711875" y="522999"/>
                  <a:pt x="719772" y="645425"/>
                  <a:pt x="743463" y="764628"/>
                </a:cubicBezTo>
                <a:cubicBezTo>
                  <a:pt x="759257" y="843025"/>
                  <a:pt x="771667" y="922494"/>
                  <a:pt x="785205" y="1001964"/>
                </a:cubicBezTo>
                <a:cubicBezTo>
                  <a:pt x="803256" y="1110429"/>
                  <a:pt x="874331" y="1177012"/>
                  <a:pt x="974737" y="1221043"/>
                </a:cubicBezTo>
                <a:cubicBezTo>
                  <a:pt x="986020" y="1226412"/>
                  <a:pt x="998429" y="1229634"/>
                  <a:pt x="1008583" y="1236078"/>
                </a:cubicBezTo>
                <a:cubicBezTo>
                  <a:pt x="1035659" y="1254334"/>
                  <a:pt x="1032274" y="1283329"/>
                  <a:pt x="1001814" y="1294068"/>
                </a:cubicBezTo>
                <a:cubicBezTo>
                  <a:pt x="951046" y="1311251"/>
                  <a:pt x="902535" y="1303734"/>
                  <a:pt x="857408" y="1276886"/>
                </a:cubicBezTo>
                <a:cubicBezTo>
                  <a:pt x="758130" y="1216747"/>
                  <a:pt x="702849" y="1125464"/>
                  <a:pt x="653210" y="1027737"/>
                </a:cubicBezTo>
                <a:cubicBezTo>
                  <a:pt x="610339" y="945046"/>
                  <a:pt x="597930" y="858060"/>
                  <a:pt x="593417" y="767851"/>
                </a:cubicBezTo>
                <a:cubicBezTo>
                  <a:pt x="591160" y="725967"/>
                  <a:pt x="588904" y="685159"/>
                  <a:pt x="584392" y="643277"/>
                </a:cubicBezTo>
                <a:cubicBezTo>
                  <a:pt x="577622" y="564882"/>
                  <a:pt x="533624" y="505815"/>
                  <a:pt x="470447" y="460710"/>
                </a:cubicBezTo>
                <a:cubicBezTo>
                  <a:pt x="405012" y="414532"/>
                  <a:pt x="307990" y="449972"/>
                  <a:pt x="259479" y="532664"/>
                </a:cubicBezTo>
                <a:cubicBezTo>
                  <a:pt x="213224" y="611059"/>
                  <a:pt x="208711" y="694824"/>
                  <a:pt x="219993" y="781811"/>
                </a:cubicBezTo>
                <a:cubicBezTo>
                  <a:pt x="225634" y="830137"/>
                  <a:pt x="226762" y="879538"/>
                  <a:pt x="230147" y="934307"/>
                </a:cubicBezTo>
                <a:cubicBezTo>
                  <a:pt x="138765" y="869872"/>
                  <a:pt x="117330" y="783959"/>
                  <a:pt x="130868" y="689455"/>
                </a:cubicBezTo>
                <a:cubicBezTo>
                  <a:pt x="138765" y="623946"/>
                  <a:pt x="162456" y="559510"/>
                  <a:pt x="175994" y="495076"/>
                </a:cubicBezTo>
                <a:cubicBezTo>
                  <a:pt x="191789" y="422049"/>
                  <a:pt x="242556" y="388758"/>
                  <a:pt x="313631" y="379093"/>
                </a:cubicBezTo>
                <a:cubicBezTo>
                  <a:pt x="370039" y="371575"/>
                  <a:pt x="428704" y="370502"/>
                  <a:pt x="488498" y="357615"/>
                </a:cubicBezTo>
                <a:cubicBezTo>
                  <a:pt x="449011" y="351171"/>
                  <a:pt x="409526" y="337210"/>
                  <a:pt x="371168" y="339357"/>
                </a:cubicBezTo>
                <a:cubicBezTo>
                  <a:pt x="235788" y="347949"/>
                  <a:pt x="168097" y="400572"/>
                  <a:pt x="129740" y="506889"/>
                </a:cubicBezTo>
                <a:cubicBezTo>
                  <a:pt x="74459" y="662606"/>
                  <a:pt x="92510" y="805438"/>
                  <a:pt x="166969" y="948269"/>
                </a:cubicBezTo>
                <a:cubicBezTo>
                  <a:pt x="181635" y="976190"/>
                  <a:pt x="201942" y="977263"/>
                  <a:pt x="225634" y="970820"/>
                </a:cubicBezTo>
                <a:cubicBezTo>
                  <a:pt x="288812" y="953637"/>
                  <a:pt x="341835" y="971894"/>
                  <a:pt x="392603" y="1006261"/>
                </a:cubicBezTo>
                <a:cubicBezTo>
                  <a:pt x="442242" y="1039552"/>
                  <a:pt x="446755" y="1095394"/>
                  <a:pt x="405012" y="1138351"/>
                </a:cubicBezTo>
                <a:cubicBezTo>
                  <a:pt x="353117" y="1190973"/>
                  <a:pt x="294453" y="1194194"/>
                  <a:pt x="232403" y="1150164"/>
                </a:cubicBezTo>
                <a:cubicBezTo>
                  <a:pt x="219993" y="1141572"/>
                  <a:pt x="203070" y="1137278"/>
                  <a:pt x="188405" y="1130834"/>
                </a:cubicBezTo>
                <a:cubicBezTo>
                  <a:pt x="181635" y="1145868"/>
                  <a:pt x="171481" y="1161977"/>
                  <a:pt x="170354" y="1177012"/>
                </a:cubicBezTo>
                <a:cubicBezTo>
                  <a:pt x="168097" y="1227486"/>
                  <a:pt x="169226" y="1279034"/>
                  <a:pt x="169226" y="1329507"/>
                </a:cubicBezTo>
                <a:cubicBezTo>
                  <a:pt x="169226" y="1367095"/>
                  <a:pt x="188405" y="1389647"/>
                  <a:pt x="225634" y="1399312"/>
                </a:cubicBezTo>
                <a:cubicBezTo>
                  <a:pt x="240300" y="1403608"/>
                  <a:pt x="256094" y="1404682"/>
                  <a:pt x="270761" y="1408978"/>
                </a:cubicBezTo>
                <a:cubicBezTo>
                  <a:pt x="347477" y="1429382"/>
                  <a:pt x="384706" y="1521738"/>
                  <a:pt x="344091" y="1586174"/>
                </a:cubicBezTo>
                <a:cubicBezTo>
                  <a:pt x="321528" y="1621613"/>
                  <a:pt x="273017" y="1634500"/>
                  <a:pt x="210967" y="1622686"/>
                </a:cubicBezTo>
                <a:cubicBezTo>
                  <a:pt x="191789" y="1618392"/>
                  <a:pt x="173738" y="1614096"/>
                  <a:pt x="148919" y="1607652"/>
                </a:cubicBezTo>
                <a:cubicBezTo>
                  <a:pt x="217737" y="1773035"/>
                  <a:pt x="365526" y="1860022"/>
                  <a:pt x="498650" y="1959896"/>
                </a:cubicBezTo>
                <a:cubicBezTo>
                  <a:pt x="496395" y="1964192"/>
                  <a:pt x="494138" y="1968488"/>
                  <a:pt x="490753" y="1973857"/>
                </a:cubicBezTo>
                <a:cubicBezTo>
                  <a:pt x="465934" y="1971709"/>
                  <a:pt x="438858" y="1972784"/>
                  <a:pt x="415166" y="1965265"/>
                </a:cubicBezTo>
                <a:cubicBezTo>
                  <a:pt x="278658" y="1921235"/>
                  <a:pt x="169226" y="1840691"/>
                  <a:pt x="97022" y="1721487"/>
                </a:cubicBezTo>
                <a:cubicBezTo>
                  <a:pt x="69946" y="1677457"/>
                  <a:pt x="59793" y="1621613"/>
                  <a:pt x="53024" y="1568991"/>
                </a:cubicBezTo>
                <a:cubicBezTo>
                  <a:pt x="42871" y="1487374"/>
                  <a:pt x="31589" y="1405756"/>
                  <a:pt x="1128" y="1328434"/>
                </a:cubicBezTo>
                <a:cubicBezTo>
                  <a:pt x="0" y="1275812"/>
                  <a:pt x="0" y="1225338"/>
                  <a:pt x="0" y="1173790"/>
                </a:cubicBezTo>
                <a:cubicBezTo>
                  <a:pt x="16922" y="1107208"/>
                  <a:pt x="48511" y="1049216"/>
                  <a:pt x="98151" y="997669"/>
                </a:cubicBezTo>
                <a:cubicBezTo>
                  <a:pt x="108305" y="986929"/>
                  <a:pt x="107176" y="962228"/>
                  <a:pt x="103792" y="945046"/>
                </a:cubicBezTo>
                <a:cubicBezTo>
                  <a:pt x="78972" y="847320"/>
                  <a:pt x="50768" y="750668"/>
                  <a:pt x="59793" y="648646"/>
                </a:cubicBezTo>
                <a:cubicBezTo>
                  <a:pt x="72203" y="501519"/>
                  <a:pt x="137637" y="384462"/>
                  <a:pt x="277529" y="314658"/>
                </a:cubicBezTo>
                <a:cubicBezTo>
                  <a:pt x="308554" y="299087"/>
                  <a:pt x="341482" y="290764"/>
                  <a:pt x="374658" y="288750"/>
                </a:cubicBezTo>
                <a:close/>
                <a:moveTo>
                  <a:pt x="1985576" y="0"/>
                </a:moveTo>
                <a:cubicBezTo>
                  <a:pt x="1995729" y="0"/>
                  <a:pt x="2007011" y="0"/>
                  <a:pt x="2018293" y="0"/>
                </a:cubicBezTo>
                <a:cubicBezTo>
                  <a:pt x="2026190" y="9666"/>
                  <a:pt x="2035215" y="18256"/>
                  <a:pt x="2041984" y="27922"/>
                </a:cubicBezTo>
                <a:cubicBezTo>
                  <a:pt x="2058906" y="55844"/>
                  <a:pt x="2057779" y="82692"/>
                  <a:pt x="2030702" y="103096"/>
                </a:cubicBezTo>
                <a:cubicBezTo>
                  <a:pt x="2004755" y="122426"/>
                  <a:pt x="1979934" y="111687"/>
                  <a:pt x="1959628" y="93431"/>
                </a:cubicBezTo>
                <a:cubicBezTo>
                  <a:pt x="1931423" y="68731"/>
                  <a:pt x="1946090" y="46178"/>
                  <a:pt x="1965269" y="23626"/>
                </a:cubicBezTo>
                <a:cubicBezTo>
                  <a:pt x="1972037" y="16108"/>
                  <a:pt x="1978807" y="7518"/>
                  <a:pt x="1985576" y="0"/>
                </a:cubicBezTo>
                <a:close/>
              </a:path>
            </a:pathLst>
          </a:custGeom>
          <a:noFill/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6770E8-CC57-453F-83DE-112CA6C652C0}"/>
              </a:ext>
            </a:extLst>
          </p:cNvPr>
          <p:cNvSpPr txBox="1"/>
          <p:nvPr/>
        </p:nvSpPr>
        <p:spPr>
          <a:xfrm>
            <a:off x="1056410" y="782604"/>
            <a:ext cx="604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Harriet Display" panose="02000000000000000000" pitchFamily="2" charset="0"/>
              </a:rPr>
              <a:t>LIBERTAS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DB689-8435-4AD3-98AC-1344E83F73B4}"/>
              </a:ext>
            </a:extLst>
          </p:cNvPr>
          <p:cNvSpPr txBox="1"/>
          <p:nvPr/>
        </p:nvSpPr>
        <p:spPr>
          <a:xfrm>
            <a:off x="1056409" y="2156808"/>
            <a:ext cx="6049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arriet Display" panose="02000000000000000000" pitchFamily="2" charset="0"/>
              </a:rPr>
              <a:t>Break </a:t>
            </a:r>
            <a:r>
              <a:rPr lang="en-US" sz="2800" b="1" i="1" dirty="0">
                <a:solidFill>
                  <a:schemeClr val="bg1"/>
                </a:solidFill>
                <a:latin typeface="Harriet Display" panose="02000000000000000000" pitchFamily="2" charset="0"/>
              </a:rPr>
              <a:t>free</a:t>
            </a:r>
            <a:r>
              <a:rPr lang="en-US" sz="2800" dirty="0">
                <a:solidFill>
                  <a:schemeClr val="bg1"/>
                </a:solidFill>
                <a:latin typeface="Harriet Display" panose="02000000000000000000" pitchFamily="2" charset="0"/>
              </a:rPr>
              <a:t> from </a:t>
            </a:r>
            <a:r>
              <a:rPr lang="en-US" sz="2800" b="1" dirty="0">
                <a:solidFill>
                  <a:schemeClr val="bg1"/>
                </a:solidFill>
                <a:latin typeface="Harriet Display" panose="02000000000000000000" pitchFamily="2" charset="0"/>
              </a:rPr>
              <a:t>censorship</a:t>
            </a:r>
            <a:r>
              <a:rPr lang="en-US" sz="2800" dirty="0">
                <a:solidFill>
                  <a:schemeClr val="bg1"/>
                </a:solidFill>
                <a:latin typeface="Harriet Display" panose="02000000000000000000" pitchFamily="2" charset="0"/>
              </a:rPr>
              <a:t> and reach </a:t>
            </a:r>
            <a:r>
              <a:rPr lang="en-US" sz="2800" b="1" dirty="0">
                <a:solidFill>
                  <a:schemeClr val="bg1"/>
                </a:solidFill>
                <a:latin typeface="Harriet Display" panose="02000000000000000000" pitchFamily="2" charset="0"/>
              </a:rPr>
              <a:t>global</a:t>
            </a:r>
            <a:r>
              <a:rPr lang="en-US" sz="2800" dirty="0">
                <a:solidFill>
                  <a:schemeClr val="bg1"/>
                </a:solidFill>
                <a:latin typeface="Harriet Display" panose="02000000000000000000" pitchFamily="2" charset="0"/>
              </a:rPr>
              <a:t> audiences.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61C9A-DCBD-42C1-87A8-8F2BC6F564CB}"/>
              </a:ext>
            </a:extLst>
          </p:cNvPr>
          <p:cNvSpPr txBox="1"/>
          <p:nvPr/>
        </p:nvSpPr>
        <p:spPr>
          <a:xfrm>
            <a:off x="1080472" y="1538925"/>
            <a:ext cx="506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50" charset="0"/>
              </a:rPr>
              <a:t>UNSTOPABLE STREAMING, NOW.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F8517A-CC53-4EE2-9FE1-B1C6E3C0F142}"/>
              </a:ext>
            </a:extLst>
          </p:cNvPr>
          <p:cNvSpPr txBox="1"/>
          <p:nvPr/>
        </p:nvSpPr>
        <p:spPr>
          <a:xfrm>
            <a:off x="1552365" y="3330894"/>
            <a:ext cx="5167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arriet Display" panose="02000000000000000000" pitchFamily="2" charset="0"/>
              </a:rPr>
              <a:t>Create </a:t>
            </a:r>
            <a:r>
              <a:rPr lang="en-US" sz="2800" b="1" dirty="0">
                <a:solidFill>
                  <a:schemeClr val="bg1"/>
                </a:solidFill>
                <a:latin typeface="Harriet Display" panose="02000000000000000000" pitchFamily="2" charset="0"/>
              </a:rPr>
              <a:t>Videos</a:t>
            </a:r>
            <a:r>
              <a:rPr lang="en-US" sz="2800" dirty="0">
                <a:solidFill>
                  <a:schemeClr val="bg1"/>
                </a:solidFill>
                <a:latin typeface="Harriet Display" panose="02000000000000000000" pitchFamily="2" charset="0"/>
              </a:rPr>
              <a:t> &amp; </a:t>
            </a:r>
            <a:r>
              <a:rPr lang="en-US" sz="2800" b="1" dirty="0">
                <a:solidFill>
                  <a:schemeClr val="bg1"/>
                </a:solidFill>
                <a:latin typeface="Harriet Display" panose="02000000000000000000" pitchFamily="2" charset="0"/>
              </a:rPr>
              <a:t>Live Streams</a:t>
            </a:r>
            <a:r>
              <a:rPr lang="en-US" sz="2800" dirty="0">
                <a:solidFill>
                  <a:schemeClr val="bg1"/>
                </a:solidFill>
                <a:latin typeface="Harriet Display" panose="02000000000000000000" pitchFamily="2" charset="0"/>
              </a:rPr>
              <a:t>.</a:t>
            </a:r>
          </a:p>
          <a:p>
            <a:r>
              <a:rPr lang="en-US" sz="2800" dirty="0">
                <a:solidFill>
                  <a:schemeClr val="bg1"/>
                </a:solidFill>
                <a:latin typeface="Harriet Display" panose="02000000000000000000" pitchFamily="2" charset="0"/>
              </a:rPr>
              <a:t>Interact one on one.</a:t>
            </a:r>
          </a:p>
          <a:p>
            <a:r>
              <a:rPr lang="en-US" sz="2800" b="1" dirty="0">
                <a:solidFill>
                  <a:schemeClr val="bg1"/>
                </a:solidFill>
                <a:latin typeface="Harriet Display" panose="02000000000000000000" pitchFamily="2" charset="0"/>
              </a:rPr>
              <a:t>No</a:t>
            </a:r>
            <a:r>
              <a:rPr lang="en-US" sz="2800" dirty="0">
                <a:solidFill>
                  <a:schemeClr val="bg1"/>
                </a:solidFill>
                <a:latin typeface="Harriet Display" panose="02000000000000000000" pitchFamily="2" charset="0"/>
              </a:rPr>
              <a:t> middlemen.</a:t>
            </a:r>
          </a:p>
          <a:p>
            <a:r>
              <a:rPr lang="en-US" sz="2800" dirty="0">
                <a:solidFill>
                  <a:schemeClr val="bg1"/>
                </a:solidFill>
                <a:latin typeface="Harriet Display" panose="02000000000000000000" pitchFamily="2" charset="0"/>
              </a:rPr>
              <a:t>Earn from sponsored content </a:t>
            </a:r>
          </a:p>
          <a:p>
            <a:r>
              <a:rPr lang="en-US" sz="2800" b="1" dirty="0">
                <a:solidFill>
                  <a:schemeClr val="bg1"/>
                </a:solidFill>
                <a:latin typeface="Harriet Display" panose="02000000000000000000" pitchFamily="2" charset="0"/>
              </a:rPr>
              <a:t>by the second</a:t>
            </a:r>
            <a:r>
              <a:rPr lang="en-US" sz="2800" dirty="0">
                <a:solidFill>
                  <a:schemeClr val="bg1"/>
                </a:solidFill>
                <a:latin typeface="Harriet Display" panose="02000000000000000000" pitchFamily="2" charset="0"/>
              </a:rPr>
              <a:t>.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D3AD4329-1D56-4CE3-9951-D5EE809E0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393" y="3395949"/>
            <a:ext cx="356678" cy="35667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96358AB-7154-42E9-AA34-FFACD8507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359" y="3819451"/>
            <a:ext cx="356678" cy="35667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B2C5C78-A584-4202-AD8F-B47D13A5F3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359" y="4264987"/>
            <a:ext cx="356678" cy="35667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2C73C31-B7AF-4202-8E02-A8CBFC183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2382" y="4708102"/>
            <a:ext cx="310632" cy="31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8D86E7-CD46-414B-8639-405546A540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4620" y="144490"/>
            <a:ext cx="5661525" cy="5794737"/>
          </a:xfrm>
          <a:prstGeom prst="rect">
            <a:avLst/>
          </a:prstGeom>
          <a:effectLst>
            <a:outerShdw blurRad="1524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5DAE4D-3700-4C21-9369-D9C72D66A58F}"/>
              </a:ext>
            </a:extLst>
          </p:cNvPr>
          <p:cNvSpPr/>
          <p:nvPr/>
        </p:nvSpPr>
        <p:spPr>
          <a:xfrm>
            <a:off x="4898689" y="6211612"/>
            <a:ext cx="2394620" cy="40170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8000">
                <a:srgbClr val="0070C0"/>
              </a:gs>
              <a:gs pos="100000">
                <a:srgbClr val="0070C0"/>
              </a:gs>
              <a:gs pos="0">
                <a:srgbClr val="0070C0"/>
              </a:gs>
            </a:gsLst>
            <a:lin ang="13800000" scaled="0"/>
            <a:tileRect/>
          </a:gradFill>
          <a:ln>
            <a:noFill/>
          </a:ln>
          <a:effectLst>
            <a:outerShdw blurRad="711200" sx="102000" sy="102000" algn="ctr" rotWithShape="0">
              <a:prstClr val="black">
                <a:alpha val="5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F40C21-13A8-48B2-95E5-B97120136936}"/>
              </a:ext>
            </a:extLst>
          </p:cNvPr>
          <p:cNvSpPr txBox="1"/>
          <p:nvPr/>
        </p:nvSpPr>
        <p:spPr>
          <a:xfrm>
            <a:off x="4898689" y="6222402"/>
            <a:ext cx="2394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Harriet Display" panose="02000000000000000000" pitchFamily="2" charset="0"/>
              </a:rPr>
              <a:t>libertas.anudit.dev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CE24A0-D198-4C30-B3D1-876F4E5BC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5904" y="5484273"/>
            <a:ext cx="1340214" cy="11526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42D344-09E5-4739-A024-C17E08286A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8956" y="1927656"/>
            <a:ext cx="1198718" cy="10309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C10AAD3-6C87-43BC-8180-F36798378F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7200000">
            <a:off x="11059937" y="3133728"/>
            <a:ext cx="1258788" cy="10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nk and yellow color illustration">
            <a:extLst>
              <a:ext uri="{FF2B5EF4-FFF2-40B4-BE49-F238E27FC236}">
                <a16:creationId xmlns:a16="http://schemas.microsoft.com/office/drawing/2014/main" id="{EF17DF16-0F46-4422-A3F9-1F0A2014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8EC8F9FD-A885-40E1-967D-793A54B43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705" y="988929"/>
            <a:ext cx="2478429" cy="2478429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656EA-2844-4CB2-A7F3-B3F69AFFBC68}"/>
              </a:ext>
            </a:extLst>
          </p:cNvPr>
          <p:cNvSpPr txBox="1"/>
          <p:nvPr/>
        </p:nvSpPr>
        <p:spPr>
          <a:xfrm>
            <a:off x="752231" y="1193289"/>
            <a:ext cx="10250062" cy="1200329"/>
          </a:xfrm>
          <a:prstGeom prst="rect">
            <a:avLst/>
          </a:prstGeom>
          <a:noFill/>
          <a:effectLst>
            <a:glow rad="203200">
              <a:schemeClr val="bg1">
                <a:alpha val="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Harriet Display" panose="02000000000000000000" pitchFamily="2" charset="0"/>
              </a:rPr>
              <a:t>Empowering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A02D8-8640-46B2-8EBD-EF23113503CD}"/>
              </a:ext>
            </a:extLst>
          </p:cNvPr>
          <p:cNvSpPr txBox="1"/>
          <p:nvPr/>
        </p:nvSpPr>
        <p:spPr>
          <a:xfrm>
            <a:off x="1341835" y="426037"/>
            <a:ext cx="158104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et Display" panose="02000000000000000000" pitchFamily="2" charset="0"/>
              </a:rPr>
              <a:t>Libertas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D4516D-296F-4DBC-8F37-2B9A0AF5EFE1}"/>
              </a:ext>
            </a:extLst>
          </p:cNvPr>
          <p:cNvSpPr txBox="1"/>
          <p:nvPr/>
        </p:nvSpPr>
        <p:spPr>
          <a:xfrm>
            <a:off x="8332237" y="487592"/>
            <a:ext cx="340185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spc="3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LIBERTAS</a:t>
            </a:r>
            <a:r>
              <a:rPr lang="en-US" sz="1600" spc="3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.ANUDIT.DEV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68A13-F846-403C-9414-57067BB9B943}"/>
              </a:ext>
            </a:extLst>
          </p:cNvPr>
          <p:cNvSpPr txBox="1"/>
          <p:nvPr/>
        </p:nvSpPr>
        <p:spPr>
          <a:xfrm>
            <a:off x="752231" y="2087695"/>
            <a:ext cx="11156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Harriet Display" panose="02000000000000000000" pitchFamily="2" charset="0"/>
              </a:rPr>
              <a:t>Creators Worldwide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FD42042-DB47-4D7C-8D6E-17B65B22B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91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1253" y="3421053"/>
            <a:ext cx="8725319" cy="2831890"/>
          </a:xfrm>
          <a:prstGeom prst="rect">
            <a:avLst/>
          </a:prstGeom>
          <a:effectLst/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C8930AB-3690-4052-B266-E7B344D04693}"/>
              </a:ext>
            </a:extLst>
          </p:cNvPr>
          <p:cNvSpPr txBox="1"/>
          <p:nvPr/>
        </p:nvSpPr>
        <p:spPr>
          <a:xfrm>
            <a:off x="3130698" y="5041998"/>
            <a:ext cx="200781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oppins" panose="00000500000000000000" pitchFamily="50" charset="0"/>
                <a:cs typeface="Poppins" panose="00000500000000000000" pitchFamily="50" charset="0"/>
              </a:rPr>
              <a:t>Live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4E3D2E-CA84-4BD0-ACB1-B4405E277B9C}"/>
              </a:ext>
            </a:extLst>
          </p:cNvPr>
          <p:cNvSpPr txBox="1"/>
          <p:nvPr/>
        </p:nvSpPr>
        <p:spPr>
          <a:xfrm>
            <a:off x="3130698" y="5559467"/>
            <a:ext cx="2007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oppins" panose="00000500000000000000" pitchFamily="50" charset="0"/>
                <a:cs typeface="Poppins" panose="00000500000000000000" pitchFamily="50" charset="0"/>
              </a:rPr>
              <a:t>Streaming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DBA50C-5E92-46BD-86FD-4465463E6E67}"/>
              </a:ext>
            </a:extLst>
          </p:cNvPr>
          <p:cNvSpPr txBox="1"/>
          <p:nvPr/>
        </p:nvSpPr>
        <p:spPr>
          <a:xfrm>
            <a:off x="7552239" y="5062354"/>
            <a:ext cx="200781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oppins" panose="00000500000000000000" pitchFamily="50" charset="0"/>
                <a:cs typeface="Poppins" panose="00000500000000000000" pitchFamily="50" charset="0"/>
              </a:rPr>
              <a:t>Earn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85B0C3-869E-4C13-939A-9C059AD47FD7}"/>
              </a:ext>
            </a:extLst>
          </p:cNvPr>
          <p:cNvSpPr txBox="1"/>
          <p:nvPr/>
        </p:nvSpPr>
        <p:spPr>
          <a:xfrm>
            <a:off x="7559719" y="5565316"/>
            <a:ext cx="2007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oppins" panose="00000500000000000000" pitchFamily="50" charset="0"/>
                <a:cs typeface="Poppins" panose="00000500000000000000" pitchFamily="50" charset="0"/>
              </a:rPr>
              <a:t>Every Second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4A1FCF-3DD9-457F-8697-8ECCC70A1C06}"/>
              </a:ext>
            </a:extLst>
          </p:cNvPr>
          <p:cNvSpPr txBox="1"/>
          <p:nvPr/>
        </p:nvSpPr>
        <p:spPr>
          <a:xfrm>
            <a:off x="5370143" y="5120387"/>
            <a:ext cx="200781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oppins" panose="00000500000000000000" pitchFamily="50" charset="0"/>
                <a:cs typeface="Poppins" panose="00000500000000000000" pitchFamily="50" charset="0"/>
              </a:rPr>
              <a:t>Globally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A30F60-0007-4162-8E54-305412072887}"/>
              </a:ext>
            </a:extLst>
          </p:cNvPr>
          <p:cNvSpPr txBox="1"/>
          <p:nvPr/>
        </p:nvSpPr>
        <p:spPr>
          <a:xfrm>
            <a:off x="5370143" y="5513301"/>
            <a:ext cx="200781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oppins" panose="00000500000000000000" pitchFamily="50" charset="0"/>
                <a:cs typeface="Poppins" panose="00000500000000000000" pitchFamily="50" charset="0"/>
              </a:rPr>
              <a:t>Accessible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71A4E34-B617-489D-8A0B-5DE8876819AF}"/>
              </a:ext>
            </a:extLst>
          </p:cNvPr>
          <p:cNvSpPr txBox="1"/>
          <p:nvPr/>
        </p:nvSpPr>
        <p:spPr>
          <a:xfrm>
            <a:off x="891252" y="5064546"/>
            <a:ext cx="200781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oppins" panose="00000500000000000000" pitchFamily="50" charset="0"/>
                <a:cs typeface="Poppins" panose="00000500000000000000" pitchFamily="50" charset="0"/>
              </a:rPr>
              <a:t>Share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C456AB-9CA0-4E26-B8F7-E060B9C07216}"/>
              </a:ext>
            </a:extLst>
          </p:cNvPr>
          <p:cNvSpPr txBox="1"/>
          <p:nvPr/>
        </p:nvSpPr>
        <p:spPr>
          <a:xfrm>
            <a:off x="891253" y="5551173"/>
            <a:ext cx="2007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oppins" panose="00000500000000000000" pitchFamily="50" charset="0"/>
                <a:cs typeface="Poppins" panose="00000500000000000000" pitchFamily="50" charset="0"/>
              </a:rPr>
              <a:t>Your Creativity</a:t>
            </a:r>
          </a:p>
        </p:txBody>
      </p:sp>
      <p:pic>
        <p:nvPicPr>
          <p:cNvPr id="4099" name="Picture 4098">
            <a:extLst>
              <a:ext uri="{FF2B5EF4-FFF2-40B4-BE49-F238E27FC236}">
                <a16:creationId xmlns:a16="http://schemas.microsoft.com/office/drawing/2014/main" id="{EC994D39-C19F-4A44-AE4D-351185A6A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9146" y="3886946"/>
            <a:ext cx="878418" cy="878418"/>
          </a:xfrm>
          <a:prstGeom prst="rect">
            <a:avLst/>
          </a:prstGeom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40CB7AC7-8F18-48D0-9E1C-8DB9EB2412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4332" y="3892124"/>
            <a:ext cx="860541" cy="806419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12D77141-7AA8-4DE7-B363-12BF05E68B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8605" y="3937006"/>
            <a:ext cx="770886" cy="77829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AE59CE30-EFF1-4C3D-A97D-BC496E32D9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650" y="3934910"/>
            <a:ext cx="770886" cy="827464"/>
          </a:xfrm>
          <a:prstGeom prst="rect">
            <a:avLst/>
          </a:prstGeom>
        </p:spPr>
      </p:pic>
      <p:pic>
        <p:nvPicPr>
          <p:cNvPr id="3" name="Picture 2" descr="A picture containing food, drawing, light&#10;&#10;Description automatically generated">
            <a:extLst>
              <a:ext uri="{FF2B5EF4-FFF2-40B4-BE49-F238E27FC236}">
                <a16:creationId xmlns:a16="http://schemas.microsoft.com/office/drawing/2014/main" id="{3A4CB579-7E2A-422E-BB3E-87A94B60DD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3" y="333843"/>
            <a:ext cx="621230" cy="6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9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020D0EE-F075-486F-8555-65F37B04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EAF772-ECF9-4306-B3E0-7D902989BEDF}"/>
              </a:ext>
            </a:extLst>
          </p:cNvPr>
          <p:cNvSpPr txBox="1"/>
          <p:nvPr/>
        </p:nvSpPr>
        <p:spPr>
          <a:xfrm>
            <a:off x="814450" y="1140940"/>
            <a:ext cx="7341142" cy="1446550"/>
          </a:xfrm>
          <a:prstGeom prst="rect">
            <a:avLst/>
          </a:prstGeom>
          <a:noFill/>
          <a:effectLst>
            <a:glow rad="203200">
              <a:schemeClr val="bg1">
                <a:alpha val="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Harriet Display" panose="02000000000000000000" pitchFamily="2" charset="0"/>
              </a:rPr>
              <a:t>Censorship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E97B1-B85E-467B-8569-46C2CA2C431C}"/>
              </a:ext>
            </a:extLst>
          </p:cNvPr>
          <p:cNvSpPr txBox="1"/>
          <p:nvPr/>
        </p:nvSpPr>
        <p:spPr>
          <a:xfrm>
            <a:off x="1341835" y="426037"/>
            <a:ext cx="158104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et Display" panose="02000000000000000000" pitchFamily="2" charset="0"/>
              </a:rPr>
              <a:t>Libertas</a:t>
            </a:r>
          </a:p>
        </p:txBody>
      </p:sp>
      <p:pic>
        <p:nvPicPr>
          <p:cNvPr id="12" name="Picture 11" descr="A picture containing food, drawing, light&#10;&#10;Description automatically generated">
            <a:extLst>
              <a:ext uri="{FF2B5EF4-FFF2-40B4-BE49-F238E27FC236}">
                <a16:creationId xmlns:a16="http://schemas.microsoft.com/office/drawing/2014/main" id="{BEB0D3E8-1726-41D1-BCB1-631A5A870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3" y="333843"/>
            <a:ext cx="621230" cy="6212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6FB3DF-0AB8-4A2D-BEA2-51C6FAEFF657}"/>
              </a:ext>
            </a:extLst>
          </p:cNvPr>
          <p:cNvSpPr txBox="1"/>
          <p:nvPr/>
        </p:nvSpPr>
        <p:spPr>
          <a:xfrm>
            <a:off x="8332237" y="487592"/>
            <a:ext cx="340185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spc="3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LIBERTAS</a:t>
            </a:r>
            <a:r>
              <a:rPr lang="en-US" sz="1600" spc="3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.ANUDIT.DEV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F18F68-166E-4B0E-9F3A-F4EF5D325F86}"/>
              </a:ext>
            </a:extLst>
          </p:cNvPr>
          <p:cNvSpPr txBox="1"/>
          <p:nvPr/>
        </p:nvSpPr>
        <p:spPr>
          <a:xfrm>
            <a:off x="818107" y="2147481"/>
            <a:ext cx="60976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Harriet Display" panose="02000000000000000000" pitchFamily="2" charset="0"/>
              </a:rPr>
              <a:t>Resistant</a:t>
            </a:r>
            <a:endParaRPr lang="en-US" sz="8800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14B216F-3CA0-415B-AB70-16E3056DA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705" y="1068349"/>
            <a:ext cx="2478429" cy="2478429"/>
          </a:xfrm>
          <a:prstGeom prst="rect">
            <a:avLst/>
          </a:prstGeom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415F11-8C6D-4879-9AB8-8190E8D6F6DB}"/>
              </a:ext>
            </a:extLst>
          </p:cNvPr>
          <p:cNvSpPr txBox="1"/>
          <p:nvPr/>
        </p:nvSpPr>
        <p:spPr>
          <a:xfrm>
            <a:off x="1881235" y="3930675"/>
            <a:ext cx="433125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Accessible Globally.</a:t>
            </a:r>
            <a:endParaRPr lang="en-US" sz="2000" dirty="0">
              <a:solidFill>
                <a:schemeClr val="bg1"/>
              </a:solidFill>
              <a:effectLst>
                <a:glow rad="63500">
                  <a:schemeClr val="bg1">
                    <a:alpha val="16000"/>
                  </a:schemeClr>
                </a:glow>
              </a:effectLst>
              <a:latin typeface="Montserrat" panose="00000500000000000000" pitchFamily="50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Served through multiple mirrors</a:t>
            </a:r>
            <a:endParaRPr lang="en-US" sz="2000" b="1" dirty="0">
              <a:solidFill>
                <a:schemeClr val="bg1"/>
              </a:solidFill>
              <a:effectLst>
                <a:glow rad="63500">
                  <a:schemeClr val="bg1">
                    <a:alpha val="16000"/>
                  </a:schemeClr>
                </a:glow>
              </a:effectLst>
              <a:latin typeface="Montserrat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8F43C4-CC2B-4563-BEAB-7ACFD6411C0F}"/>
              </a:ext>
            </a:extLst>
          </p:cNvPr>
          <p:cNvSpPr txBox="1"/>
          <p:nvPr/>
        </p:nvSpPr>
        <p:spPr>
          <a:xfrm>
            <a:off x="7442518" y="3900814"/>
            <a:ext cx="437363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Deployed using IPFS.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A P2P Distributed File System.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A0381-FF2A-44D9-8384-C220B71F8F81}"/>
              </a:ext>
            </a:extLst>
          </p:cNvPr>
          <p:cNvSpPr txBox="1"/>
          <p:nvPr/>
        </p:nvSpPr>
        <p:spPr>
          <a:xfrm>
            <a:off x="1881234" y="5081592"/>
            <a:ext cx="563870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Available through TOR.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Further strengthening Privacy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127C98-A770-47A9-83EF-755BBF9C7C43}"/>
              </a:ext>
            </a:extLst>
          </p:cNvPr>
          <p:cNvSpPr/>
          <p:nvPr/>
        </p:nvSpPr>
        <p:spPr>
          <a:xfrm>
            <a:off x="854742" y="3903898"/>
            <a:ext cx="822960" cy="822960"/>
          </a:xfrm>
          <a:custGeom>
            <a:avLst/>
            <a:gdLst>
              <a:gd name="connsiteX0" fmla="*/ 0 w 822960"/>
              <a:gd name="connsiteY0" fmla="*/ 411480 h 822960"/>
              <a:gd name="connsiteX1" fmla="*/ 411480 w 822960"/>
              <a:gd name="connsiteY1" fmla="*/ 0 h 822960"/>
              <a:gd name="connsiteX2" fmla="*/ 822960 w 822960"/>
              <a:gd name="connsiteY2" fmla="*/ 411480 h 822960"/>
              <a:gd name="connsiteX3" fmla="*/ 411480 w 822960"/>
              <a:gd name="connsiteY3" fmla="*/ 822960 h 822960"/>
              <a:gd name="connsiteX4" fmla="*/ 0 w 822960"/>
              <a:gd name="connsiteY4" fmla="*/ 41148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 extrusionOk="0">
                <a:moveTo>
                  <a:pt x="0" y="411480"/>
                </a:moveTo>
                <a:cubicBezTo>
                  <a:pt x="-14144" y="144685"/>
                  <a:pt x="180777" y="-41849"/>
                  <a:pt x="411480" y="0"/>
                </a:cubicBezTo>
                <a:cubicBezTo>
                  <a:pt x="588242" y="-12229"/>
                  <a:pt x="772565" y="193718"/>
                  <a:pt x="822960" y="411480"/>
                </a:cubicBezTo>
                <a:cubicBezTo>
                  <a:pt x="842919" y="680958"/>
                  <a:pt x="667068" y="811190"/>
                  <a:pt x="411480" y="822960"/>
                </a:cubicBezTo>
                <a:cubicBezTo>
                  <a:pt x="214241" y="824380"/>
                  <a:pt x="599" y="645578"/>
                  <a:pt x="0" y="41148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64327539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370AF-1104-44C6-9C41-C45078101873}"/>
              </a:ext>
            </a:extLst>
          </p:cNvPr>
          <p:cNvSpPr txBox="1"/>
          <p:nvPr/>
        </p:nvSpPr>
        <p:spPr>
          <a:xfrm>
            <a:off x="854742" y="4084545"/>
            <a:ext cx="82296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spc="3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roduct Sans" panose="020B0403030502040203" pitchFamily="34" charset="0"/>
              </a:rPr>
              <a:t>01</a:t>
            </a:r>
            <a:endParaRPr lang="en-US" sz="2400" b="1" spc="300" dirty="0">
              <a:effectLst>
                <a:glow rad="63500">
                  <a:schemeClr val="bg1">
                    <a:alpha val="16000"/>
                  </a:schemeClr>
                </a:glow>
              </a:effectLst>
              <a:latin typeface="Product Sans" panose="020B040303050204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7BF7CA-FA9E-4986-8B68-FA3BB21D0A1E}"/>
              </a:ext>
            </a:extLst>
          </p:cNvPr>
          <p:cNvSpPr/>
          <p:nvPr/>
        </p:nvSpPr>
        <p:spPr>
          <a:xfrm>
            <a:off x="6416025" y="3873412"/>
            <a:ext cx="822960" cy="822960"/>
          </a:xfrm>
          <a:custGeom>
            <a:avLst/>
            <a:gdLst>
              <a:gd name="connsiteX0" fmla="*/ 0 w 822960"/>
              <a:gd name="connsiteY0" fmla="*/ 411480 h 822960"/>
              <a:gd name="connsiteX1" fmla="*/ 411480 w 822960"/>
              <a:gd name="connsiteY1" fmla="*/ 0 h 822960"/>
              <a:gd name="connsiteX2" fmla="*/ 822960 w 822960"/>
              <a:gd name="connsiteY2" fmla="*/ 411480 h 822960"/>
              <a:gd name="connsiteX3" fmla="*/ 411480 w 822960"/>
              <a:gd name="connsiteY3" fmla="*/ 822960 h 822960"/>
              <a:gd name="connsiteX4" fmla="*/ 0 w 822960"/>
              <a:gd name="connsiteY4" fmla="*/ 41148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 extrusionOk="0">
                <a:moveTo>
                  <a:pt x="0" y="411480"/>
                </a:moveTo>
                <a:cubicBezTo>
                  <a:pt x="27174" y="194262"/>
                  <a:pt x="170871" y="-15436"/>
                  <a:pt x="411480" y="0"/>
                </a:cubicBezTo>
                <a:cubicBezTo>
                  <a:pt x="619397" y="14429"/>
                  <a:pt x="816693" y="188108"/>
                  <a:pt x="822960" y="411480"/>
                </a:cubicBezTo>
                <a:cubicBezTo>
                  <a:pt x="803932" y="631812"/>
                  <a:pt x="608447" y="827042"/>
                  <a:pt x="411480" y="822960"/>
                </a:cubicBezTo>
                <a:cubicBezTo>
                  <a:pt x="205142" y="840572"/>
                  <a:pt x="-15341" y="659148"/>
                  <a:pt x="0" y="41148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57673510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6F117-A96B-473B-B8AD-AEBA9CD9D28A}"/>
              </a:ext>
            </a:extLst>
          </p:cNvPr>
          <p:cNvSpPr txBox="1"/>
          <p:nvPr/>
        </p:nvSpPr>
        <p:spPr>
          <a:xfrm>
            <a:off x="6416025" y="4054059"/>
            <a:ext cx="82296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spc="3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roduct Sans" panose="020B0403030502040203" pitchFamily="34" charset="0"/>
              </a:rPr>
              <a:t>02</a:t>
            </a:r>
            <a:endParaRPr lang="en-US" sz="2400" b="1" spc="300" dirty="0">
              <a:effectLst>
                <a:glow rad="63500">
                  <a:schemeClr val="bg1">
                    <a:alpha val="16000"/>
                  </a:schemeClr>
                </a:glow>
              </a:effectLst>
              <a:latin typeface="Product Sans" panose="020B040303050204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BBE2C3-491F-4AE3-B105-E69B854877B1}"/>
              </a:ext>
            </a:extLst>
          </p:cNvPr>
          <p:cNvSpPr/>
          <p:nvPr/>
        </p:nvSpPr>
        <p:spPr>
          <a:xfrm>
            <a:off x="854742" y="4988710"/>
            <a:ext cx="822960" cy="822960"/>
          </a:xfrm>
          <a:custGeom>
            <a:avLst/>
            <a:gdLst>
              <a:gd name="connsiteX0" fmla="*/ 0 w 822960"/>
              <a:gd name="connsiteY0" fmla="*/ 411480 h 822960"/>
              <a:gd name="connsiteX1" fmla="*/ 411480 w 822960"/>
              <a:gd name="connsiteY1" fmla="*/ 0 h 822960"/>
              <a:gd name="connsiteX2" fmla="*/ 822960 w 822960"/>
              <a:gd name="connsiteY2" fmla="*/ 411480 h 822960"/>
              <a:gd name="connsiteX3" fmla="*/ 411480 w 822960"/>
              <a:gd name="connsiteY3" fmla="*/ 822960 h 822960"/>
              <a:gd name="connsiteX4" fmla="*/ 0 w 822960"/>
              <a:gd name="connsiteY4" fmla="*/ 41148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 extrusionOk="0">
                <a:moveTo>
                  <a:pt x="0" y="411480"/>
                </a:moveTo>
                <a:cubicBezTo>
                  <a:pt x="-38833" y="185799"/>
                  <a:pt x="176935" y="13169"/>
                  <a:pt x="411480" y="0"/>
                </a:cubicBezTo>
                <a:cubicBezTo>
                  <a:pt x="648508" y="10215"/>
                  <a:pt x="831409" y="238149"/>
                  <a:pt x="822960" y="411480"/>
                </a:cubicBezTo>
                <a:cubicBezTo>
                  <a:pt x="797321" y="659010"/>
                  <a:pt x="655238" y="805143"/>
                  <a:pt x="411480" y="822960"/>
                </a:cubicBezTo>
                <a:cubicBezTo>
                  <a:pt x="193952" y="820843"/>
                  <a:pt x="38064" y="633548"/>
                  <a:pt x="0" y="41148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93766797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E1557-EF0D-4BA6-8745-AF2F5C196DDB}"/>
              </a:ext>
            </a:extLst>
          </p:cNvPr>
          <p:cNvSpPr txBox="1"/>
          <p:nvPr/>
        </p:nvSpPr>
        <p:spPr>
          <a:xfrm>
            <a:off x="854742" y="5169357"/>
            <a:ext cx="82296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spc="3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roduct Sans" panose="020B0403030502040203" pitchFamily="34" charset="0"/>
              </a:rPr>
              <a:t>03</a:t>
            </a:r>
            <a:endParaRPr lang="en-US" sz="2400" b="1" spc="300" dirty="0">
              <a:effectLst>
                <a:glow rad="63500">
                  <a:schemeClr val="bg1">
                    <a:alpha val="16000"/>
                  </a:schemeClr>
                </a:glow>
              </a:effectLst>
              <a:latin typeface="Product Sans" panose="020B040303050204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49211-8907-45FB-B351-E8765AE50540}"/>
              </a:ext>
            </a:extLst>
          </p:cNvPr>
          <p:cNvSpPr txBox="1"/>
          <p:nvPr/>
        </p:nvSpPr>
        <p:spPr>
          <a:xfrm>
            <a:off x="7442518" y="5081592"/>
            <a:ext cx="563870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One-click local deployment.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Montserrat" panose="00000500000000000000" pitchFamily="50" charset="0"/>
              </a:rPr>
              <a:t>Can run completely locally too.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71810E-837F-4215-B769-050A1716CD50}"/>
              </a:ext>
            </a:extLst>
          </p:cNvPr>
          <p:cNvSpPr/>
          <p:nvPr/>
        </p:nvSpPr>
        <p:spPr>
          <a:xfrm>
            <a:off x="6416026" y="4988710"/>
            <a:ext cx="822960" cy="822960"/>
          </a:xfrm>
          <a:custGeom>
            <a:avLst/>
            <a:gdLst>
              <a:gd name="connsiteX0" fmla="*/ 0 w 822960"/>
              <a:gd name="connsiteY0" fmla="*/ 411480 h 822960"/>
              <a:gd name="connsiteX1" fmla="*/ 411480 w 822960"/>
              <a:gd name="connsiteY1" fmla="*/ 0 h 822960"/>
              <a:gd name="connsiteX2" fmla="*/ 822960 w 822960"/>
              <a:gd name="connsiteY2" fmla="*/ 411480 h 822960"/>
              <a:gd name="connsiteX3" fmla="*/ 411480 w 822960"/>
              <a:gd name="connsiteY3" fmla="*/ 822960 h 822960"/>
              <a:gd name="connsiteX4" fmla="*/ 0 w 822960"/>
              <a:gd name="connsiteY4" fmla="*/ 41148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" h="822960" extrusionOk="0">
                <a:moveTo>
                  <a:pt x="0" y="411480"/>
                </a:moveTo>
                <a:cubicBezTo>
                  <a:pt x="-38833" y="185799"/>
                  <a:pt x="176935" y="13169"/>
                  <a:pt x="411480" y="0"/>
                </a:cubicBezTo>
                <a:cubicBezTo>
                  <a:pt x="648508" y="10215"/>
                  <a:pt x="831409" y="238149"/>
                  <a:pt x="822960" y="411480"/>
                </a:cubicBezTo>
                <a:cubicBezTo>
                  <a:pt x="797321" y="659010"/>
                  <a:pt x="655238" y="805143"/>
                  <a:pt x="411480" y="822960"/>
                </a:cubicBezTo>
                <a:cubicBezTo>
                  <a:pt x="193952" y="820843"/>
                  <a:pt x="38064" y="633548"/>
                  <a:pt x="0" y="41148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93766797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4F8C0-C450-4A98-85BA-80536E302E9A}"/>
              </a:ext>
            </a:extLst>
          </p:cNvPr>
          <p:cNvSpPr txBox="1"/>
          <p:nvPr/>
        </p:nvSpPr>
        <p:spPr>
          <a:xfrm>
            <a:off x="6416026" y="5169357"/>
            <a:ext cx="82296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spc="300" dirty="0">
                <a:solidFill>
                  <a:schemeClr val="bg1"/>
                </a:solidFill>
                <a:effectLst>
                  <a:glow rad="63500">
                    <a:schemeClr val="bg1">
                      <a:alpha val="16000"/>
                    </a:schemeClr>
                  </a:glow>
                </a:effectLst>
                <a:latin typeface="Product Sans" panose="020B0403030502040203" pitchFamily="34" charset="0"/>
              </a:rPr>
              <a:t>04</a:t>
            </a:r>
            <a:endParaRPr lang="en-US" sz="2400" b="1" spc="300" dirty="0">
              <a:effectLst>
                <a:glow rad="63500">
                  <a:schemeClr val="bg1">
                    <a:alpha val="16000"/>
                  </a:schemeClr>
                </a:glow>
              </a:effectLs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08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107</Words>
  <Application>Microsoft Office PowerPoint</Application>
  <PresentationFormat>Widescreen</PresentationFormat>
  <Paragraphs>37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Harriet Display</vt:lpstr>
      <vt:lpstr>Montserrat</vt:lpstr>
      <vt:lpstr>Poppins</vt:lpstr>
      <vt:lpstr>Product Sans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Anudit Nagar</dc:creator>
  <cp:lastModifiedBy>Anudit Nagar</cp:lastModifiedBy>
  <cp:revision>49</cp:revision>
  <dcterms:created xsi:type="dcterms:W3CDTF">2020-06-13T11:23:05Z</dcterms:created>
  <dcterms:modified xsi:type="dcterms:W3CDTF">2020-07-08T13:03:41Z</dcterms:modified>
</cp:coreProperties>
</file>